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0"/>
  </p:notesMasterIdLst>
  <p:sldIdLst>
    <p:sldId id="256" r:id="rId2"/>
    <p:sldId id="383" r:id="rId3"/>
    <p:sldId id="384" r:id="rId4"/>
    <p:sldId id="261" r:id="rId5"/>
    <p:sldId id="376" r:id="rId6"/>
    <p:sldId id="279" r:id="rId7"/>
    <p:sldId id="284" r:id="rId8"/>
    <p:sldId id="381" r:id="rId9"/>
    <p:sldId id="385" r:id="rId10"/>
    <p:sldId id="377" r:id="rId11"/>
    <p:sldId id="378" r:id="rId12"/>
    <p:sldId id="290" r:id="rId13"/>
    <p:sldId id="291" r:id="rId14"/>
    <p:sldId id="297" r:id="rId15"/>
    <p:sldId id="392" r:id="rId16"/>
    <p:sldId id="386" r:id="rId17"/>
    <p:sldId id="302" r:id="rId18"/>
    <p:sldId id="303" r:id="rId19"/>
    <p:sldId id="309" r:id="rId20"/>
    <p:sldId id="317" r:id="rId21"/>
    <p:sldId id="387" r:id="rId22"/>
    <p:sldId id="382" r:id="rId23"/>
    <p:sldId id="318" r:id="rId24"/>
    <p:sldId id="321" r:id="rId25"/>
    <p:sldId id="340" r:id="rId26"/>
    <p:sldId id="390" r:id="rId27"/>
    <p:sldId id="391" r:id="rId28"/>
    <p:sldId id="388" r:id="rId29"/>
  </p:sldIdLst>
  <p:sldSz cx="11879263" cy="6840538"/>
  <p:notesSz cx="6858000" cy="9144000"/>
  <p:custDataLst>
    <p:tags r:id="rId31"/>
  </p:custDataLst>
  <p:defaultTextStyle>
    <a:defPPr>
      <a:defRPr lang="zh-CN"/>
    </a:defPPr>
    <a:lvl1pPr marL="0" algn="l" defTabSz="1197529" rtl="0" eaLnBrk="1" latinLnBrk="0" hangingPunct="1">
      <a:defRPr sz="2356" kern="1200">
        <a:solidFill>
          <a:schemeClr val="tx1"/>
        </a:solidFill>
        <a:latin typeface="+mn-lt"/>
        <a:ea typeface="+mn-ea"/>
        <a:cs typeface="+mn-cs"/>
      </a:defRPr>
    </a:lvl1pPr>
    <a:lvl2pPr marL="598764" algn="l" defTabSz="1197529" rtl="0" eaLnBrk="1" latinLnBrk="0" hangingPunct="1">
      <a:defRPr sz="2356" kern="1200">
        <a:solidFill>
          <a:schemeClr val="tx1"/>
        </a:solidFill>
        <a:latin typeface="+mn-lt"/>
        <a:ea typeface="+mn-ea"/>
        <a:cs typeface="+mn-cs"/>
      </a:defRPr>
    </a:lvl2pPr>
    <a:lvl3pPr marL="1197529" algn="l" defTabSz="1197529" rtl="0" eaLnBrk="1" latinLnBrk="0" hangingPunct="1">
      <a:defRPr sz="2356" kern="1200">
        <a:solidFill>
          <a:schemeClr val="tx1"/>
        </a:solidFill>
        <a:latin typeface="+mn-lt"/>
        <a:ea typeface="+mn-ea"/>
        <a:cs typeface="+mn-cs"/>
      </a:defRPr>
    </a:lvl3pPr>
    <a:lvl4pPr marL="1796292" algn="l" defTabSz="1197529" rtl="0" eaLnBrk="1" latinLnBrk="0" hangingPunct="1">
      <a:defRPr sz="2356" kern="1200">
        <a:solidFill>
          <a:schemeClr val="tx1"/>
        </a:solidFill>
        <a:latin typeface="+mn-lt"/>
        <a:ea typeface="+mn-ea"/>
        <a:cs typeface="+mn-cs"/>
      </a:defRPr>
    </a:lvl4pPr>
    <a:lvl5pPr marL="2395056" algn="l" defTabSz="1197529" rtl="0" eaLnBrk="1" latinLnBrk="0" hangingPunct="1">
      <a:defRPr sz="2356" kern="1200">
        <a:solidFill>
          <a:schemeClr val="tx1"/>
        </a:solidFill>
        <a:latin typeface="+mn-lt"/>
        <a:ea typeface="+mn-ea"/>
        <a:cs typeface="+mn-cs"/>
      </a:defRPr>
    </a:lvl5pPr>
    <a:lvl6pPr marL="2993821" algn="l" defTabSz="1197529" rtl="0" eaLnBrk="1" latinLnBrk="0" hangingPunct="1">
      <a:defRPr sz="2356" kern="1200">
        <a:solidFill>
          <a:schemeClr val="tx1"/>
        </a:solidFill>
        <a:latin typeface="+mn-lt"/>
        <a:ea typeface="+mn-ea"/>
        <a:cs typeface="+mn-cs"/>
      </a:defRPr>
    </a:lvl6pPr>
    <a:lvl7pPr marL="3592584" algn="l" defTabSz="1197529" rtl="0" eaLnBrk="1" latinLnBrk="0" hangingPunct="1">
      <a:defRPr sz="2356" kern="1200">
        <a:solidFill>
          <a:schemeClr val="tx1"/>
        </a:solidFill>
        <a:latin typeface="+mn-lt"/>
        <a:ea typeface="+mn-ea"/>
        <a:cs typeface="+mn-cs"/>
      </a:defRPr>
    </a:lvl7pPr>
    <a:lvl8pPr marL="4191350" algn="l" defTabSz="1197529" rtl="0" eaLnBrk="1" latinLnBrk="0" hangingPunct="1">
      <a:defRPr sz="2356" kern="1200">
        <a:solidFill>
          <a:schemeClr val="tx1"/>
        </a:solidFill>
        <a:latin typeface="+mn-lt"/>
        <a:ea typeface="+mn-ea"/>
        <a:cs typeface="+mn-cs"/>
      </a:defRPr>
    </a:lvl8pPr>
    <a:lvl9pPr marL="4790112" algn="l" defTabSz="1197529" rtl="0" eaLnBrk="1" latinLnBrk="0" hangingPunct="1">
      <a:defRPr sz="235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5" userDrawn="1">
          <p15:clr>
            <a:srgbClr val="A4A3A4"/>
          </p15:clr>
        </p15:guide>
        <p15:guide id="2" pos="265" userDrawn="1">
          <p15:clr>
            <a:srgbClr val="A4A3A4"/>
          </p15:clr>
        </p15:guide>
        <p15:guide id="3" pos="72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2835"/>
    <a:srgbClr val="A5A5A5"/>
    <a:srgbClr val="F2F2F2"/>
    <a:srgbClr val="203A71"/>
    <a:srgbClr val="E6E5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2245" autoAdjust="0"/>
  </p:normalViewPr>
  <p:slideViewPr>
    <p:cSldViewPr>
      <p:cViewPr varScale="1">
        <p:scale>
          <a:sx n="104" d="100"/>
          <a:sy n="104" d="100"/>
        </p:scale>
        <p:origin x="486" y="72"/>
      </p:cViewPr>
      <p:guideLst>
        <p:guide orient="horz" pos="2155"/>
        <p:guide pos="265"/>
        <p:guide pos="721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E70351-E44F-4968-9FE5-1A60CC79E790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49300" y="1143000"/>
            <a:ext cx="5359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F6351-A5D3-43CA-A466-A6CEE42244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936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48490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67541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4264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6082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9280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32520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/>
              <a:t>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432520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1618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2636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7181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0333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4009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6574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22981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2068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19559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2006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9059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/>
              <a:t>26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029059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478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892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450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041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488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0162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237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F6351-A5D3-43CA-A466-A6CEE422447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781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0" descr="C:\Users\jsj\Downloads\0d8f7c2d25304e7e4049bd14797fd8bf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"/>
            <a:ext cx="11879263" cy="6841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40" descr="C:\Users\jsj\Downloads\0d8f7c2d25304e7e4049bd14797fd8bf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"/>
            <a:ext cx="11879263" cy="6841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40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93725" y="274638"/>
            <a:ext cx="10691813" cy="1139825"/>
          </a:xfrm>
          <a:prstGeom prst="rect">
            <a:avLst/>
          </a:prstGeom>
        </p:spPr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20828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93725" y="274638"/>
            <a:ext cx="10691813" cy="1139825"/>
          </a:xfrm>
          <a:prstGeom prst="rect">
            <a:avLst/>
          </a:prstGeom>
        </p:spPr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06435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0" descr="C:\Users\jsj\Downloads\0d8f7c2d25304e7e4049bd14797fd8bf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"/>
            <a:ext cx="11879263" cy="6841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137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714" r:id="rId6"/>
    <p:sldLayoutId id="2147483715" r:id="rId7"/>
    <p:sldLayoutId id="2147483655" r:id="rId8"/>
    <p:sldLayoutId id="2147483712" r:id="rId9"/>
    <p:sldLayoutId id="2147483713" r:id="rId10"/>
  </p:sldLayoutIdLst>
  <p:txStyles>
    <p:titleStyle>
      <a:lvl1pPr algn="ctr" defTabSz="1164443" rtl="0" eaLnBrk="1" latinLnBrk="0" hangingPunct="1">
        <a:spcBef>
          <a:spcPct val="0"/>
        </a:spcBef>
        <a:buNone/>
        <a:defRPr sz="560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6667" indent="-436667" algn="l" defTabSz="1164443" rtl="0" eaLnBrk="1" latinLnBrk="0" hangingPunct="1">
        <a:spcBef>
          <a:spcPct val="20000"/>
        </a:spcBef>
        <a:buFont typeface="Arial" panose="020B0604020202020204" pitchFamily="34" charset="0"/>
        <a:buChar char="•"/>
        <a:defRPr sz="4075" kern="1200">
          <a:solidFill>
            <a:schemeClr val="tx1"/>
          </a:solidFill>
          <a:latin typeface="+mn-lt"/>
          <a:ea typeface="+mn-ea"/>
          <a:cs typeface="+mn-cs"/>
        </a:defRPr>
      </a:lvl1pPr>
      <a:lvl2pPr marL="946110" indent="-363888" algn="l" defTabSz="1164443" rtl="0" eaLnBrk="1" latinLnBrk="0" hangingPunct="1">
        <a:spcBef>
          <a:spcPct val="20000"/>
        </a:spcBef>
        <a:buFont typeface="Arial" panose="020B0604020202020204" pitchFamily="34" charset="0"/>
        <a:buChar char="–"/>
        <a:defRPr sz="3565" kern="1200">
          <a:solidFill>
            <a:schemeClr val="tx1"/>
          </a:solidFill>
          <a:latin typeface="+mn-lt"/>
          <a:ea typeface="+mn-ea"/>
          <a:cs typeface="+mn-cs"/>
        </a:defRPr>
      </a:lvl2pPr>
      <a:lvl3pPr marL="1455553" indent="-291110" algn="l" defTabSz="1164443" rtl="0" eaLnBrk="1" latinLnBrk="0" hangingPunct="1">
        <a:spcBef>
          <a:spcPct val="20000"/>
        </a:spcBef>
        <a:buFont typeface="Arial" panose="020B0604020202020204" pitchFamily="34" charset="0"/>
        <a:buChar char="•"/>
        <a:defRPr sz="3057" kern="1200">
          <a:solidFill>
            <a:schemeClr val="tx1"/>
          </a:solidFill>
          <a:latin typeface="+mn-lt"/>
          <a:ea typeface="+mn-ea"/>
          <a:cs typeface="+mn-cs"/>
        </a:defRPr>
      </a:lvl3pPr>
      <a:lvl4pPr marL="2037775" indent="-291110" algn="l" defTabSz="1164443" rtl="0" eaLnBrk="1" latinLnBrk="0" hangingPunct="1">
        <a:spcBef>
          <a:spcPct val="20000"/>
        </a:spcBef>
        <a:buFont typeface="Arial" panose="020B0604020202020204" pitchFamily="34" charset="0"/>
        <a:buChar char="–"/>
        <a:defRPr sz="2548" kern="1200">
          <a:solidFill>
            <a:schemeClr val="tx1"/>
          </a:solidFill>
          <a:latin typeface="+mn-lt"/>
          <a:ea typeface="+mn-ea"/>
          <a:cs typeface="+mn-cs"/>
        </a:defRPr>
      </a:lvl4pPr>
      <a:lvl5pPr marL="2619995" indent="-291110" algn="l" defTabSz="1164443" rtl="0" eaLnBrk="1" latinLnBrk="0" hangingPunct="1">
        <a:spcBef>
          <a:spcPct val="20000"/>
        </a:spcBef>
        <a:buFont typeface="Arial" panose="020B0604020202020204" pitchFamily="34" charset="0"/>
        <a:buChar char="»"/>
        <a:defRPr sz="2548" kern="1200">
          <a:solidFill>
            <a:schemeClr val="tx1"/>
          </a:solidFill>
          <a:latin typeface="+mn-lt"/>
          <a:ea typeface="+mn-ea"/>
          <a:cs typeface="+mn-cs"/>
        </a:defRPr>
      </a:lvl5pPr>
      <a:lvl6pPr marL="3202217" indent="-291110" algn="l" defTabSz="1164443" rtl="0" eaLnBrk="1" latinLnBrk="0" hangingPunct="1">
        <a:spcBef>
          <a:spcPct val="20000"/>
        </a:spcBef>
        <a:buFont typeface="Arial" panose="020B0604020202020204" pitchFamily="34" charset="0"/>
        <a:buChar char="•"/>
        <a:defRPr sz="2548" kern="1200">
          <a:solidFill>
            <a:schemeClr val="tx1"/>
          </a:solidFill>
          <a:latin typeface="+mn-lt"/>
          <a:ea typeface="+mn-ea"/>
          <a:cs typeface="+mn-cs"/>
        </a:defRPr>
      </a:lvl6pPr>
      <a:lvl7pPr marL="3784439" indent="-291110" algn="l" defTabSz="1164443" rtl="0" eaLnBrk="1" latinLnBrk="0" hangingPunct="1">
        <a:spcBef>
          <a:spcPct val="20000"/>
        </a:spcBef>
        <a:buFont typeface="Arial" panose="020B0604020202020204" pitchFamily="34" charset="0"/>
        <a:buChar char="•"/>
        <a:defRPr sz="2548" kern="1200">
          <a:solidFill>
            <a:schemeClr val="tx1"/>
          </a:solidFill>
          <a:latin typeface="+mn-lt"/>
          <a:ea typeface="+mn-ea"/>
          <a:cs typeface="+mn-cs"/>
        </a:defRPr>
      </a:lvl7pPr>
      <a:lvl8pPr marL="4366659" indent="-291110" algn="l" defTabSz="1164443" rtl="0" eaLnBrk="1" latinLnBrk="0" hangingPunct="1">
        <a:spcBef>
          <a:spcPct val="20000"/>
        </a:spcBef>
        <a:buFont typeface="Arial" panose="020B0604020202020204" pitchFamily="34" charset="0"/>
        <a:buChar char="•"/>
        <a:defRPr sz="2548" kern="1200">
          <a:solidFill>
            <a:schemeClr val="tx1"/>
          </a:solidFill>
          <a:latin typeface="+mn-lt"/>
          <a:ea typeface="+mn-ea"/>
          <a:cs typeface="+mn-cs"/>
        </a:defRPr>
      </a:lvl8pPr>
      <a:lvl9pPr marL="4948881" indent="-291110" algn="l" defTabSz="1164443" rtl="0" eaLnBrk="1" latinLnBrk="0" hangingPunct="1">
        <a:spcBef>
          <a:spcPct val="20000"/>
        </a:spcBef>
        <a:buFont typeface="Arial" panose="020B0604020202020204" pitchFamily="34" charset="0"/>
        <a:buChar char="•"/>
        <a:defRPr sz="25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64443" rtl="0" eaLnBrk="1" latinLnBrk="0" hangingPunct="1">
        <a:defRPr sz="2292" kern="1200">
          <a:solidFill>
            <a:schemeClr val="tx1"/>
          </a:solidFill>
          <a:latin typeface="+mn-lt"/>
          <a:ea typeface="+mn-ea"/>
          <a:cs typeface="+mn-cs"/>
        </a:defRPr>
      </a:lvl1pPr>
      <a:lvl2pPr marL="582222" algn="l" defTabSz="1164443" rtl="0" eaLnBrk="1" latinLnBrk="0" hangingPunct="1">
        <a:defRPr sz="2292" kern="1200">
          <a:solidFill>
            <a:schemeClr val="tx1"/>
          </a:solidFill>
          <a:latin typeface="+mn-lt"/>
          <a:ea typeface="+mn-ea"/>
          <a:cs typeface="+mn-cs"/>
        </a:defRPr>
      </a:lvl2pPr>
      <a:lvl3pPr marL="1164443" algn="l" defTabSz="1164443" rtl="0" eaLnBrk="1" latinLnBrk="0" hangingPunct="1">
        <a:defRPr sz="2292" kern="1200">
          <a:solidFill>
            <a:schemeClr val="tx1"/>
          </a:solidFill>
          <a:latin typeface="+mn-lt"/>
          <a:ea typeface="+mn-ea"/>
          <a:cs typeface="+mn-cs"/>
        </a:defRPr>
      </a:lvl3pPr>
      <a:lvl4pPr marL="1746665" algn="l" defTabSz="1164443" rtl="0" eaLnBrk="1" latinLnBrk="0" hangingPunct="1">
        <a:defRPr sz="2292" kern="1200">
          <a:solidFill>
            <a:schemeClr val="tx1"/>
          </a:solidFill>
          <a:latin typeface="+mn-lt"/>
          <a:ea typeface="+mn-ea"/>
          <a:cs typeface="+mn-cs"/>
        </a:defRPr>
      </a:lvl4pPr>
      <a:lvl5pPr marL="2328884" algn="l" defTabSz="1164443" rtl="0" eaLnBrk="1" latinLnBrk="0" hangingPunct="1">
        <a:defRPr sz="2292" kern="1200">
          <a:solidFill>
            <a:schemeClr val="tx1"/>
          </a:solidFill>
          <a:latin typeface="+mn-lt"/>
          <a:ea typeface="+mn-ea"/>
          <a:cs typeface="+mn-cs"/>
        </a:defRPr>
      </a:lvl5pPr>
      <a:lvl6pPr marL="2911106" algn="l" defTabSz="1164443" rtl="0" eaLnBrk="1" latinLnBrk="0" hangingPunct="1">
        <a:defRPr sz="2292" kern="1200">
          <a:solidFill>
            <a:schemeClr val="tx1"/>
          </a:solidFill>
          <a:latin typeface="+mn-lt"/>
          <a:ea typeface="+mn-ea"/>
          <a:cs typeface="+mn-cs"/>
        </a:defRPr>
      </a:lvl6pPr>
      <a:lvl7pPr marL="3493329" algn="l" defTabSz="1164443" rtl="0" eaLnBrk="1" latinLnBrk="0" hangingPunct="1">
        <a:defRPr sz="2292" kern="1200">
          <a:solidFill>
            <a:schemeClr val="tx1"/>
          </a:solidFill>
          <a:latin typeface="+mn-lt"/>
          <a:ea typeface="+mn-ea"/>
          <a:cs typeface="+mn-cs"/>
        </a:defRPr>
      </a:lvl7pPr>
      <a:lvl8pPr marL="4075549" algn="l" defTabSz="1164443" rtl="0" eaLnBrk="1" latinLnBrk="0" hangingPunct="1">
        <a:defRPr sz="2292" kern="1200">
          <a:solidFill>
            <a:schemeClr val="tx1"/>
          </a:solidFill>
          <a:latin typeface="+mn-lt"/>
          <a:ea typeface="+mn-ea"/>
          <a:cs typeface="+mn-cs"/>
        </a:defRPr>
      </a:lvl8pPr>
      <a:lvl9pPr marL="4657770" algn="l" defTabSz="1164443" rtl="0" eaLnBrk="1" latinLnBrk="0" hangingPunct="1">
        <a:defRPr sz="22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6" Type="http://schemas.microsoft.com/office/2007/relationships/hdphoto" Target="../media/hdphoto5.wdp"/><Relationship Id="rId5" Type="http://schemas.openxmlformats.org/officeDocument/2006/relationships/image" Target="../media/image10.png"/><Relationship Id="rId4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4" Type="http://schemas.microsoft.com/office/2007/relationships/hdphoto" Target="../media/hdphoto7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4" Type="http://schemas.microsoft.com/office/2007/relationships/hdphoto" Target="../media/hdphoto8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4" Type="http://schemas.microsoft.com/office/2007/relationships/hdphoto" Target="../media/hdphoto9.wdp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4" Type="http://schemas.microsoft.com/office/2007/relationships/hdphoto" Target="../media/hdphoto10.wdp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Relationship Id="rId4" Type="http://schemas.microsoft.com/office/2007/relationships/hdphoto" Target="../media/hdphoto11.wdp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文本框 75"/>
          <p:cNvSpPr txBox="1">
            <a:spLocks noChangeArrowheads="1"/>
          </p:cNvSpPr>
          <p:nvPr/>
        </p:nvSpPr>
        <p:spPr bwMode="auto">
          <a:xfrm>
            <a:off x="-109041" y="2412157"/>
            <a:ext cx="118792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defTabSz="872523">
              <a:defRPr/>
            </a:pPr>
            <a:r>
              <a:rPr lang="tr-TR" altLang="zh-CN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   FREELANCE </a:t>
            </a:r>
            <a:r>
              <a:rPr lang="tr-TR" altLang="zh-CN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TRANSLATOR</a:t>
            </a:r>
            <a:endParaRPr lang="zh-CN" alt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" name="文本框 2"/>
          <p:cNvSpPr txBox="1"/>
          <p:nvPr/>
        </p:nvSpPr>
        <p:spPr>
          <a:xfrm>
            <a:off x="1475135" y="3708301"/>
            <a:ext cx="82864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1600" spc="600" dirty="0" smtClean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Presentation     </a:t>
            </a:r>
            <a:r>
              <a:rPr lang="tr-TR" altLang="zh-CN" sz="1600" spc="600" dirty="0" err="1" smtClean="0">
                <a:cs typeface="+mn-ea"/>
                <a:sym typeface="+mn-lt"/>
              </a:rPr>
              <a:t>Template</a:t>
            </a:r>
            <a:endParaRPr lang="zh-CN" altLang="en-US" sz="1600" spc="600" dirty="0">
              <a:cs typeface="+mn-ea"/>
              <a:sym typeface="+mn-lt"/>
            </a:endParaRPr>
          </a:p>
        </p:txBody>
      </p:sp>
      <p:sp>
        <p:nvSpPr>
          <p:cNvPr id="2" name="Dikdörtgen 1"/>
          <p:cNvSpPr/>
          <p:nvPr/>
        </p:nvSpPr>
        <p:spPr>
          <a:xfrm>
            <a:off x="8870620" y="6471206"/>
            <a:ext cx="2985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800" dirty="0"/>
              <a:t>www.freepptbackgrounds.net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600">
        <p14:vortex dir="r"/>
      </p:transition>
    </mc:Choice>
    <mc:Fallback xmlns="">
      <p:transition spd="slow" advTm="56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3 L 3.22331E-6 0.00023 " pathEditMode="relative" rAng="0" ptsTypes="AA">
                                      <p:cBhvr>
                                        <p:cTn id="9" dur="8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/>
      <p:bldP spid="143" grpId="0"/>
      <p:bldP spid="14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9">
            <a:extLst>
              <a:ext uri="{FF2B5EF4-FFF2-40B4-BE49-F238E27FC236}">
                <a16:creationId xmlns:a16="http://schemas.microsoft.com/office/drawing/2014/main" xmlns="" id="{E96CE2C6-83FA-4283-B757-F55EB544AB90}"/>
              </a:ext>
            </a:extLst>
          </p:cNvPr>
          <p:cNvSpPr txBox="1"/>
          <p:nvPr/>
        </p:nvSpPr>
        <p:spPr>
          <a:xfrm>
            <a:off x="6096000" y="1138079"/>
            <a:ext cx="51244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24" name="文本框 10">
            <a:extLst>
              <a:ext uri="{FF2B5EF4-FFF2-40B4-BE49-F238E27FC236}">
                <a16:creationId xmlns:a16="http://schemas.microsoft.com/office/drawing/2014/main" xmlns="" id="{FE359E5F-383B-44A6-9575-637A2CF8EE3E}"/>
              </a:ext>
            </a:extLst>
          </p:cNvPr>
          <p:cNvSpPr txBox="1"/>
          <p:nvPr/>
        </p:nvSpPr>
        <p:spPr>
          <a:xfrm>
            <a:off x="1842347" y="1812232"/>
            <a:ext cx="51244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DDCF2B00-86D5-400F-A474-71DBB596C6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41920">
            <a:off x="2626531" y="3564427"/>
            <a:ext cx="3556083" cy="23707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215900" sx="103000" sy="103000" algn="ctr" rotWithShape="0">
              <a:sysClr val="windowText" lastClr="000000">
                <a:lumMod val="65000"/>
                <a:lumOff val="35000"/>
                <a:alpha val="22000"/>
              </a:sys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A5BD03A2-B087-4226-8D5A-CA87D0D997D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9254">
            <a:off x="6335318" y="3669188"/>
            <a:ext cx="3555774" cy="23707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17500" sx="104000" sy="104000" algn="ctr" rotWithShape="0">
              <a:sysClr val="windowText" lastClr="000000">
                <a:lumMod val="65000"/>
                <a:lumOff val="35000"/>
                <a:alpha val="20000"/>
              </a:sys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文本框 2"/>
          <p:cNvSpPr txBox="1"/>
          <p:nvPr/>
        </p:nvSpPr>
        <p:spPr>
          <a:xfrm>
            <a:off x="1763167" y="323925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265">
        <p15:prstTrans prst="airplane"/>
      </p:transition>
    </mc:Choice>
    <mc:Fallback xmlns="">
      <p:transition spd="slow" advTm="32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28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7" grpId="0"/>
      <p:bldP spid="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711"/>
          <p:cNvSpPr/>
          <p:nvPr/>
        </p:nvSpPr>
        <p:spPr>
          <a:xfrm rot="-5400000">
            <a:off x="1238672" y="2536449"/>
            <a:ext cx="1782354" cy="1595090"/>
          </a:xfrm>
          <a:prstGeom prst="hexagon">
            <a:avLst>
              <a:gd name="adj" fmla="val 25000"/>
              <a:gd name="vf" fmla="val 115470"/>
            </a:avLst>
          </a:prstGeom>
          <a:noFill/>
          <a:ln w="28575" cap="flat" cmpd="sng">
            <a:solidFill>
              <a:srgbClr val="0E0E0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4552" tIns="22270" rIns="44552" bIns="22270" anchor="ctr" anchorCtr="0">
            <a:noAutofit/>
          </a:bodyPr>
          <a:lstStyle/>
          <a:p>
            <a:pPr algn="ctr"/>
            <a:endParaRPr sz="1754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15" name="Shape 712"/>
          <p:cNvSpPr/>
          <p:nvPr/>
        </p:nvSpPr>
        <p:spPr>
          <a:xfrm rot="-5400000">
            <a:off x="3150648" y="2536449"/>
            <a:ext cx="1782354" cy="1595090"/>
          </a:xfrm>
          <a:prstGeom prst="hexagon">
            <a:avLst>
              <a:gd name="adj" fmla="val 25000"/>
              <a:gd name="vf" fmla="val 115470"/>
            </a:avLst>
          </a:prstGeom>
          <a:noFill/>
          <a:ln w="28575" cap="flat" cmpd="sng">
            <a:solidFill>
              <a:srgbClr val="0E0E0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4552" tIns="22270" rIns="44552" bIns="22270" anchor="ctr" anchorCtr="0">
            <a:noAutofit/>
          </a:bodyPr>
          <a:lstStyle/>
          <a:p>
            <a:pPr algn="ctr"/>
            <a:endParaRPr sz="1754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16" name="Shape 713"/>
          <p:cNvSpPr/>
          <p:nvPr/>
        </p:nvSpPr>
        <p:spPr>
          <a:xfrm rot="-5400000">
            <a:off x="5062624" y="2536449"/>
            <a:ext cx="1782354" cy="1595090"/>
          </a:xfrm>
          <a:prstGeom prst="hexagon">
            <a:avLst>
              <a:gd name="adj" fmla="val 25000"/>
              <a:gd name="vf" fmla="val 115470"/>
            </a:avLst>
          </a:prstGeom>
          <a:noFill/>
          <a:ln w="28575" cap="flat" cmpd="sng">
            <a:solidFill>
              <a:srgbClr val="0E0E0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4552" tIns="22270" rIns="44552" bIns="22270" anchor="ctr" anchorCtr="0">
            <a:noAutofit/>
          </a:bodyPr>
          <a:lstStyle/>
          <a:p>
            <a:pPr algn="ctr"/>
            <a:endParaRPr sz="1754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17" name="Shape 714"/>
          <p:cNvSpPr/>
          <p:nvPr/>
        </p:nvSpPr>
        <p:spPr>
          <a:xfrm rot="-5400000">
            <a:off x="6974599" y="2536449"/>
            <a:ext cx="1782354" cy="1595090"/>
          </a:xfrm>
          <a:prstGeom prst="hexagon">
            <a:avLst>
              <a:gd name="adj" fmla="val 25000"/>
              <a:gd name="vf" fmla="val 115470"/>
            </a:avLst>
          </a:prstGeom>
          <a:noFill/>
          <a:ln w="28575" cap="flat" cmpd="sng">
            <a:solidFill>
              <a:srgbClr val="0E0E0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4552" tIns="22270" rIns="44552" bIns="22270" anchor="ctr" anchorCtr="0">
            <a:noAutofit/>
          </a:bodyPr>
          <a:lstStyle/>
          <a:p>
            <a:pPr algn="ctr"/>
            <a:endParaRPr sz="1754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18" name="Shape 715"/>
          <p:cNvSpPr/>
          <p:nvPr/>
        </p:nvSpPr>
        <p:spPr>
          <a:xfrm rot="-5400000">
            <a:off x="8886575" y="2536449"/>
            <a:ext cx="1782354" cy="1595090"/>
          </a:xfrm>
          <a:prstGeom prst="hexagon">
            <a:avLst>
              <a:gd name="adj" fmla="val 25000"/>
              <a:gd name="vf" fmla="val 115470"/>
            </a:avLst>
          </a:prstGeom>
          <a:noFill/>
          <a:ln w="28575" cap="flat" cmpd="sng">
            <a:solidFill>
              <a:srgbClr val="0E0E0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4552" tIns="22270" rIns="44552" bIns="22270" anchor="ctr" anchorCtr="0">
            <a:noAutofit/>
          </a:bodyPr>
          <a:lstStyle/>
          <a:p>
            <a:pPr algn="ctr"/>
            <a:endParaRPr sz="1754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19" name="Shape 719"/>
          <p:cNvSpPr txBox="1"/>
          <p:nvPr/>
        </p:nvSpPr>
        <p:spPr>
          <a:xfrm>
            <a:off x="1306522" y="4308655"/>
            <a:ext cx="1870959" cy="183185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buSzPct val="25000"/>
            </a:pPr>
            <a:r>
              <a:rPr lang="tr-TR" altLang="zh-CN" sz="1800" b="1" dirty="0">
                <a:cs typeface="+mn-ea"/>
                <a:sym typeface="+mn-lt"/>
              </a:rPr>
              <a:t>OPTION HERE</a:t>
            </a:r>
            <a:endParaRPr lang="en-US" sz="1600" b="1" dirty="0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20" name="Shape 720"/>
          <p:cNvSpPr txBox="1"/>
          <p:nvPr/>
        </p:nvSpPr>
        <p:spPr>
          <a:xfrm>
            <a:off x="1239086" y="4876208"/>
            <a:ext cx="1781939" cy="1201089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lnSpc>
                <a:spcPct val="167000"/>
              </a:lnSpc>
              <a:buSzPct val="25000"/>
            </a:pPr>
            <a:r>
              <a:rPr lang="en-US" altLang="zh-CN" sz="1100" dirty="0">
                <a:cs typeface="+mn-ea"/>
                <a:sym typeface="+mn-lt"/>
              </a:rPr>
              <a:t>We use well-known development methodologies to create a customized approach for each of the.</a:t>
            </a:r>
            <a:endParaRPr lang="en-US" sz="1072" dirty="0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21" name="Shape 721"/>
          <p:cNvSpPr txBox="1"/>
          <p:nvPr/>
        </p:nvSpPr>
        <p:spPr>
          <a:xfrm>
            <a:off x="3219938" y="4308655"/>
            <a:ext cx="1619431" cy="203005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buSzPct val="25000"/>
            </a:pPr>
            <a:r>
              <a:rPr lang="tr-TR" altLang="zh-CN" sz="1800" b="1" dirty="0">
                <a:cs typeface="+mn-ea"/>
                <a:sym typeface="+mn-lt"/>
              </a:rPr>
              <a:t>OPTION HERE</a:t>
            </a:r>
            <a:endParaRPr lang="en-US" sz="1600" b="1" dirty="0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22" name="Shape 722"/>
          <p:cNvSpPr txBox="1"/>
          <p:nvPr/>
        </p:nvSpPr>
        <p:spPr>
          <a:xfrm>
            <a:off x="3166954" y="4876208"/>
            <a:ext cx="1781939" cy="1201089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lnSpc>
                <a:spcPct val="167000"/>
              </a:lnSpc>
              <a:buSzPct val="25000"/>
            </a:pPr>
            <a:r>
              <a:rPr lang="en-US" altLang="zh-CN" sz="1100" dirty="0">
                <a:cs typeface="+mn-ea"/>
                <a:sym typeface="+mn-lt"/>
              </a:rPr>
              <a:t>We use well-known development methodologies to create a customized approach for each of the.</a:t>
            </a:r>
            <a:endParaRPr lang="en-US" sz="1072" dirty="0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23" name="Shape 723"/>
          <p:cNvSpPr txBox="1"/>
          <p:nvPr/>
        </p:nvSpPr>
        <p:spPr>
          <a:xfrm>
            <a:off x="5059928" y="4308655"/>
            <a:ext cx="1569212" cy="203005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buSzPct val="25000"/>
            </a:pPr>
            <a:r>
              <a:rPr lang="tr-TR" altLang="zh-CN" sz="1800" b="1" dirty="0">
                <a:cs typeface="+mn-ea"/>
                <a:sym typeface="+mn-lt"/>
              </a:rPr>
              <a:t>OPTION HERE</a:t>
            </a:r>
            <a:endParaRPr lang="en-US" sz="1600" b="1" dirty="0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24" name="Shape 724"/>
          <p:cNvSpPr txBox="1"/>
          <p:nvPr/>
        </p:nvSpPr>
        <p:spPr>
          <a:xfrm>
            <a:off x="5094821" y="4876208"/>
            <a:ext cx="1781939" cy="1201089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lnSpc>
                <a:spcPct val="167000"/>
              </a:lnSpc>
              <a:buSzPct val="25000"/>
            </a:pPr>
            <a:r>
              <a:rPr lang="en-US" altLang="zh-CN" sz="1100" dirty="0">
                <a:cs typeface="+mn-ea"/>
                <a:sym typeface="+mn-lt"/>
              </a:rPr>
              <a:t>We use well-known development methodologies to create a customized approach for each of the.</a:t>
            </a:r>
            <a:endParaRPr lang="en-US" sz="1072" dirty="0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25" name="Shape 725"/>
          <p:cNvSpPr txBox="1"/>
          <p:nvPr/>
        </p:nvSpPr>
        <p:spPr>
          <a:xfrm>
            <a:off x="7035443" y="4308655"/>
            <a:ext cx="1444347" cy="203005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buSzPct val="25000"/>
            </a:pPr>
            <a:r>
              <a:rPr lang="tr-TR" altLang="zh-CN" sz="1800" b="1" dirty="0">
                <a:cs typeface="+mn-ea"/>
                <a:sym typeface="+mn-lt"/>
              </a:rPr>
              <a:t>OPTION HERE</a:t>
            </a:r>
            <a:endParaRPr lang="en-US" sz="1600" b="1" dirty="0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26" name="Shape 726"/>
          <p:cNvSpPr txBox="1"/>
          <p:nvPr/>
        </p:nvSpPr>
        <p:spPr>
          <a:xfrm>
            <a:off x="7022688" y="4876208"/>
            <a:ext cx="1781939" cy="1201089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lnSpc>
                <a:spcPct val="167000"/>
              </a:lnSpc>
              <a:buSzPct val="25000"/>
            </a:pPr>
            <a:r>
              <a:rPr lang="en-US" altLang="zh-CN" sz="1100" dirty="0">
                <a:cs typeface="+mn-ea"/>
                <a:sym typeface="+mn-lt"/>
              </a:rPr>
              <a:t>We use well-known development methodologies to create a customized approach for each of the.</a:t>
            </a:r>
            <a:endParaRPr lang="en-US" sz="1072" dirty="0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27" name="Shape 727"/>
          <p:cNvSpPr txBox="1"/>
          <p:nvPr/>
        </p:nvSpPr>
        <p:spPr>
          <a:xfrm>
            <a:off x="9009788" y="4308655"/>
            <a:ext cx="1599627" cy="203005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buSzPct val="25000"/>
            </a:pPr>
            <a:r>
              <a:rPr lang="tr-TR" altLang="zh-CN" sz="1800" b="1" dirty="0">
                <a:cs typeface="+mn-ea"/>
                <a:sym typeface="+mn-lt"/>
              </a:rPr>
              <a:t>OPTION HERE</a:t>
            </a:r>
            <a:endParaRPr lang="en-US" sz="1600" b="1" dirty="0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28" name="Shape 728"/>
          <p:cNvSpPr txBox="1"/>
          <p:nvPr/>
        </p:nvSpPr>
        <p:spPr>
          <a:xfrm>
            <a:off x="8950555" y="4876208"/>
            <a:ext cx="1781939" cy="1201089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lnSpc>
                <a:spcPct val="167000"/>
              </a:lnSpc>
              <a:buSzPct val="25000"/>
            </a:pPr>
            <a:r>
              <a:rPr lang="en-US" altLang="zh-CN" sz="1100" dirty="0">
                <a:cs typeface="+mn-ea"/>
                <a:sym typeface="+mn-lt"/>
              </a:rPr>
              <a:t>We use well-known development methodologies to create a customized approach for each of </a:t>
            </a:r>
            <a:r>
              <a:rPr lang="en-US" altLang="zh-CN" sz="1100" dirty="0" smtClean="0">
                <a:cs typeface="+mn-ea"/>
                <a:sym typeface="+mn-lt"/>
              </a:rPr>
              <a:t>the.</a:t>
            </a:r>
            <a:endParaRPr lang="en-US" sz="1072" dirty="0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29" name="Shape 729"/>
          <p:cNvSpPr/>
          <p:nvPr/>
        </p:nvSpPr>
        <p:spPr>
          <a:xfrm>
            <a:off x="1922850" y="3100789"/>
            <a:ext cx="450412" cy="450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98183"/>
                </a:moveTo>
                <a:cubicBezTo>
                  <a:pt x="114544" y="101194"/>
                  <a:pt x="112100" y="103638"/>
                  <a:pt x="109088" y="103638"/>
                </a:cubicBezTo>
                <a:lnTo>
                  <a:pt x="10911" y="103638"/>
                </a:lnTo>
                <a:cubicBezTo>
                  <a:pt x="7900" y="103638"/>
                  <a:pt x="5455" y="101194"/>
                  <a:pt x="5455" y="98183"/>
                </a:cubicBezTo>
                <a:lnTo>
                  <a:pt x="5455" y="32727"/>
                </a:lnTo>
                <a:cubicBezTo>
                  <a:pt x="5455" y="29716"/>
                  <a:pt x="7900" y="27272"/>
                  <a:pt x="10911" y="27272"/>
                </a:cubicBezTo>
                <a:lnTo>
                  <a:pt x="109088" y="27272"/>
                </a:lnTo>
                <a:cubicBezTo>
                  <a:pt x="112100" y="27272"/>
                  <a:pt x="114544" y="29716"/>
                  <a:pt x="114544" y="32727"/>
                </a:cubicBezTo>
                <a:cubicBezTo>
                  <a:pt x="114544" y="32727"/>
                  <a:pt x="114544" y="98183"/>
                  <a:pt x="114544" y="98183"/>
                </a:cubicBezTo>
                <a:close/>
                <a:moveTo>
                  <a:pt x="109088" y="21816"/>
                </a:moveTo>
                <a:lnTo>
                  <a:pt x="69311" y="21816"/>
                </a:lnTo>
                <a:lnTo>
                  <a:pt x="80422" y="10705"/>
                </a:lnTo>
                <a:cubicBezTo>
                  <a:pt x="80872" y="10827"/>
                  <a:pt x="81333" y="10911"/>
                  <a:pt x="81816" y="10911"/>
                </a:cubicBezTo>
                <a:cubicBezTo>
                  <a:pt x="84827" y="10911"/>
                  <a:pt x="87272" y="8466"/>
                  <a:pt x="87272" y="5455"/>
                </a:cubicBezTo>
                <a:cubicBezTo>
                  <a:pt x="87272" y="2444"/>
                  <a:pt x="84827" y="0"/>
                  <a:pt x="81816" y="0"/>
                </a:cubicBezTo>
                <a:cubicBezTo>
                  <a:pt x="78805" y="0"/>
                  <a:pt x="76361" y="2444"/>
                  <a:pt x="76361" y="5455"/>
                </a:cubicBezTo>
                <a:cubicBezTo>
                  <a:pt x="76361" y="5938"/>
                  <a:pt x="76450" y="6405"/>
                  <a:pt x="76566" y="6850"/>
                </a:cubicBezTo>
                <a:lnTo>
                  <a:pt x="61600" y="21816"/>
                </a:lnTo>
                <a:lnTo>
                  <a:pt x="58405" y="21816"/>
                </a:lnTo>
                <a:lnTo>
                  <a:pt x="43433" y="6850"/>
                </a:lnTo>
                <a:cubicBezTo>
                  <a:pt x="43550" y="6405"/>
                  <a:pt x="43638" y="5938"/>
                  <a:pt x="43638" y="5455"/>
                </a:cubicBezTo>
                <a:cubicBezTo>
                  <a:pt x="43638" y="2444"/>
                  <a:pt x="41194" y="0"/>
                  <a:pt x="38183" y="0"/>
                </a:cubicBezTo>
                <a:cubicBezTo>
                  <a:pt x="35172" y="0"/>
                  <a:pt x="32727" y="2444"/>
                  <a:pt x="32727" y="5455"/>
                </a:cubicBezTo>
                <a:cubicBezTo>
                  <a:pt x="32727" y="8466"/>
                  <a:pt x="35172" y="10911"/>
                  <a:pt x="38183" y="10911"/>
                </a:cubicBezTo>
                <a:cubicBezTo>
                  <a:pt x="38666" y="10911"/>
                  <a:pt x="39127" y="10827"/>
                  <a:pt x="39577" y="10705"/>
                </a:cubicBezTo>
                <a:lnTo>
                  <a:pt x="50688" y="21816"/>
                </a:lnTo>
                <a:lnTo>
                  <a:pt x="10911" y="21816"/>
                </a:lnTo>
                <a:cubicBezTo>
                  <a:pt x="4883" y="21816"/>
                  <a:pt x="0" y="26700"/>
                  <a:pt x="0" y="32727"/>
                </a:cubicBezTo>
                <a:lnTo>
                  <a:pt x="0" y="98183"/>
                </a:lnTo>
                <a:cubicBezTo>
                  <a:pt x="0" y="104205"/>
                  <a:pt x="4883" y="109094"/>
                  <a:pt x="10911" y="109094"/>
                </a:cubicBezTo>
                <a:lnTo>
                  <a:pt x="21816" y="109094"/>
                </a:lnTo>
                <a:lnTo>
                  <a:pt x="21816" y="117272"/>
                </a:lnTo>
                <a:cubicBezTo>
                  <a:pt x="21816" y="118783"/>
                  <a:pt x="23038" y="120000"/>
                  <a:pt x="24544" y="120000"/>
                </a:cubicBezTo>
                <a:cubicBezTo>
                  <a:pt x="26050" y="120000"/>
                  <a:pt x="27272" y="118783"/>
                  <a:pt x="27272" y="117272"/>
                </a:cubicBezTo>
                <a:lnTo>
                  <a:pt x="27272" y="114544"/>
                </a:lnTo>
                <a:lnTo>
                  <a:pt x="92727" y="114544"/>
                </a:lnTo>
                <a:lnTo>
                  <a:pt x="92727" y="117272"/>
                </a:lnTo>
                <a:cubicBezTo>
                  <a:pt x="92727" y="118783"/>
                  <a:pt x="93950" y="120000"/>
                  <a:pt x="95455" y="120000"/>
                </a:cubicBezTo>
                <a:cubicBezTo>
                  <a:pt x="96961" y="120000"/>
                  <a:pt x="98183" y="118783"/>
                  <a:pt x="98183" y="117272"/>
                </a:cubicBezTo>
                <a:lnTo>
                  <a:pt x="98183" y="109094"/>
                </a:lnTo>
                <a:lnTo>
                  <a:pt x="109088" y="109094"/>
                </a:lnTo>
                <a:cubicBezTo>
                  <a:pt x="115116" y="109094"/>
                  <a:pt x="120000" y="104205"/>
                  <a:pt x="120000" y="98183"/>
                </a:cubicBezTo>
                <a:lnTo>
                  <a:pt x="120000" y="32727"/>
                </a:lnTo>
                <a:cubicBezTo>
                  <a:pt x="120000" y="26700"/>
                  <a:pt x="115116" y="21816"/>
                  <a:pt x="109088" y="21816"/>
                </a:cubicBezTo>
              </a:path>
            </a:pathLst>
          </a:custGeom>
          <a:solidFill>
            <a:srgbClr val="0E0E0E"/>
          </a:solidFill>
          <a:ln>
            <a:noFill/>
          </a:ln>
        </p:spPr>
        <p:txBody>
          <a:bodyPr lIns="18554" tIns="18554" rIns="18554" bIns="18554" anchor="ctr" anchorCtr="0">
            <a:noAutofit/>
          </a:bodyPr>
          <a:lstStyle/>
          <a:p>
            <a:endParaRPr sz="1462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30" name="Shape 730"/>
          <p:cNvSpPr/>
          <p:nvPr/>
        </p:nvSpPr>
        <p:spPr>
          <a:xfrm>
            <a:off x="3819412" y="3183959"/>
            <a:ext cx="450412" cy="24568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88" y="100000"/>
                </a:moveTo>
                <a:cubicBezTo>
                  <a:pt x="109088" y="105527"/>
                  <a:pt x="106644" y="110000"/>
                  <a:pt x="103638" y="110000"/>
                </a:cubicBezTo>
                <a:lnTo>
                  <a:pt x="10911" y="110000"/>
                </a:lnTo>
                <a:cubicBezTo>
                  <a:pt x="7900" y="110000"/>
                  <a:pt x="5455" y="105527"/>
                  <a:pt x="5455" y="100000"/>
                </a:cubicBezTo>
                <a:lnTo>
                  <a:pt x="5455" y="20000"/>
                </a:lnTo>
                <a:cubicBezTo>
                  <a:pt x="5455" y="14483"/>
                  <a:pt x="7900" y="10000"/>
                  <a:pt x="10911" y="10000"/>
                </a:cubicBezTo>
                <a:lnTo>
                  <a:pt x="103638" y="10000"/>
                </a:lnTo>
                <a:cubicBezTo>
                  <a:pt x="106644" y="10000"/>
                  <a:pt x="109088" y="14483"/>
                  <a:pt x="109088" y="20000"/>
                </a:cubicBezTo>
                <a:cubicBezTo>
                  <a:pt x="109088" y="20000"/>
                  <a:pt x="109088" y="100000"/>
                  <a:pt x="109088" y="100000"/>
                </a:cubicBezTo>
                <a:close/>
                <a:moveTo>
                  <a:pt x="114544" y="40000"/>
                </a:moveTo>
                <a:lnTo>
                  <a:pt x="114544" y="20000"/>
                </a:lnTo>
                <a:cubicBezTo>
                  <a:pt x="114544" y="8955"/>
                  <a:pt x="109661" y="0"/>
                  <a:pt x="103638" y="0"/>
                </a:cubicBezTo>
                <a:lnTo>
                  <a:pt x="10911" y="0"/>
                </a:lnTo>
                <a:cubicBezTo>
                  <a:pt x="4883" y="0"/>
                  <a:pt x="0" y="8955"/>
                  <a:pt x="0" y="20000"/>
                </a:cubicBezTo>
                <a:lnTo>
                  <a:pt x="0" y="100000"/>
                </a:lnTo>
                <a:cubicBezTo>
                  <a:pt x="0" y="111050"/>
                  <a:pt x="4883" y="120000"/>
                  <a:pt x="10911" y="120000"/>
                </a:cubicBezTo>
                <a:lnTo>
                  <a:pt x="103638" y="120000"/>
                </a:lnTo>
                <a:cubicBezTo>
                  <a:pt x="109661" y="120000"/>
                  <a:pt x="114544" y="111050"/>
                  <a:pt x="114544" y="100000"/>
                </a:cubicBezTo>
                <a:lnTo>
                  <a:pt x="114544" y="80000"/>
                </a:lnTo>
                <a:cubicBezTo>
                  <a:pt x="117555" y="80000"/>
                  <a:pt x="120000" y="75527"/>
                  <a:pt x="120000" y="70000"/>
                </a:cubicBezTo>
                <a:lnTo>
                  <a:pt x="120000" y="50000"/>
                </a:lnTo>
                <a:cubicBezTo>
                  <a:pt x="120000" y="44483"/>
                  <a:pt x="117555" y="40000"/>
                  <a:pt x="114544" y="40000"/>
                </a:cubicBezTo>
                <a:moveTo>
                  <a:pt x="10911" y="100000"/>
                </a:moveTo>
                <a:lnTo>
                  <a:pt x="38183" y="100000"/>
                </a:lnTo>
                <a:lnTo>
                  <a:pt x="38183" y="20000"/>
                </a:lnTo>
                <a:lnTo>
                  <a:pt x="10911" y="20000"/>
                </a:lnTo>
                <a:cubicBezTo>
                  <a:pt x="10911" y="20000"/>
                  <a:pt x="10911" y="100000"/>
                  <a:pt x="10911" y="100000"/>
                </a:cubicBezTo>
                <a:close/>
              </a:path>
            </a:pathLst>
          </a:custGeom>
          <a:solidFill>
            <a:srgbClr val="0E0E0E"/>
          </a:solidFill>
          <a:ln>
            <a:noFill/>
          </a:ln>
        </p:spPr>
        <p:txBody>
          <a:bodyPr lIns="18554" tIns="18554" rIns="18554" bIns="18554" anchor="ctr" anchorCtr="0">
            <a:noAutofit/>
          </a:bodyPr>
          <a:lstStyle/>
          <a:p>
            <a:endParaRPr sz="1462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31" name="Shape 731"/>
          <p:cNvSpPr/>
          <p:nvPr/>
        </p:nvSpPr>
        <p:spPr>
          <a:xfrm>
            <a:off x="5769216" y="3082578"/>
            <a:ext cx="327573" cy="450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500" y="111783"/>
                </a:moveTo>
                <a:cubicBezTo>
                  <a:pt x="82500" y="113294"/>
                  <a:pt x="80811" y="114511"/>
                  <a:pt x="78727" y="114511"/>
                </a:cubicBezTo>
                <a:cubicBezTo>
                  <a:pt x="77650" y="114511"/>
                  <a:pt x="76688" y="114177"/>
                  <a:pt x="76000" y="113650"/>
                </a:cubicBezTo>
                <a:lnTo>
                  <a:pt x="75983" y="113661"/>
                </a:lnTo>
                <a:lnTo>
                  <a:pt x="75000" y="113011"/>
                </a:lnTo>
                <a:lnTo>
                  <a:pt x="75000" y="6977"/>
                </a:lnTo>
                <a:lnTo>
                  <a:pt x="76100" y="6255"/>
                </a:lnTo>
                <a:lnTo>
                  <a:pt x="76111" y="6261"/>
                </a:lnTo>
                <a:cubicBezTo>
                  <a:pt x="76788" y="5788"/>
                  <a:pt x="77711" y="5483"/>
                  <a:pt x="78727" y="5483"/>
                </a:cubicBezTo>
                <a:cubicBezTo>
                  <a:pt x="80811" y="5483"/>
                  <a:pt x="82500" y="6711"/>
                  <a:pt x="82500" y="8216"/>
                </a:cubicBezTo>
                <a:cubicBezTo>
                  <a:pt x="82500" y="8216"/>
                  <a:pt x="82500" y="111783"/>
                  <a:pt x="82500" y="111783"/>
                </a:cubicBezTo>
                <a:close/>
                <a:moveTo>
                  <a:pt x="67500" y="108044"/>
                </a:moveTo>
                <a:lnTo>
                  <a:pt x="30000" y="83211"/>
                </a:lnTo>
                <a:lnTo>
                  <a:pt x="30000" y="36705"/>
                </a:lnTo>
                <a:lnTo>
                  <a:pt x="31677" y="35594"/>
                </a:lnTo>
                <a:lnTo>
                  <a:pt x="31661" y="35588"/>
                </a:lnTo>
                <a:lnTo>
                  <a:pt x="67500" y="11927"/>
                </a:lnTo>
                <a:cubicBezTo>
                  <a:pt x="67500" y="11927"/>
                  <a:pt x="67500" y="108044"/>
                  <a:pt x="67500" y="108044"/>
                </a:cubicBezTo>
                <a:close/>
                <a:moveTo>
                  <a:pt x="22500" y="81377"/>
                </a:moveTo>
                <a:cubicBezTo>
                  <a:pt x="13938" y="79355"/>
                  <a:pt x="7500" y="70555"/>
                  <a:pt x="7500" y="60000"/>
                </a:cubicBezTo>
                <a:cubicBezTo>
                  <a:pt x="7500" y="49444"/>
                  <a:pt x="13938" y="40638"/>
                  <a:pt x="22500" y="38622"/>
                </a:cubicBezTo>
                <a:cubicBezTo>
                  <a:pt x="22500" y="38622"/>
                  <a:pt x="22500" y="81377"/>
                  <a:pt x="22500" y="81377"/>
                </a:cubicBezTo>
                <a:close/>
                <a:moveTo>
                  <a:pt x="90044" y="8177"/>
                </a:moveTo>
                <a:cubicBezTo>
                  <a:pt x="90044" y="3655"/>
                  <a:pt x="84983" y="0"/>
                  <a:pt x="78744" y="0"/>
                </a:cubicBezTo>
                <a:cubicBezTo>
                  <a:pt x="75550" y="0"/>
                  <a:pt x="72683" y="966"/>
                  <a:pt x="70627" y="2505"/>
                </a:cubicBezTo>
                <a:lnTo>
                  <a:pt x="24755" y="32805"/>
                </a:lnTo>
                <a:cubicBezTo>
                  <a:pt x="10955" y="33611"/>
                  <a:pt x="0" y="45461"/>
                  <a:pt x="0" y="60000"/>
                </a:cubicBezTo>
                <a:cubicBezTo>
                  <a:pt x="0" y="74583"/>
                  <a:pt x="11027" y="86461"/>
                  <a:pt x="24894" y="87200"/>
                </a:cubicBezTo>
                <a:lnTo>
                  <a:pt x="70627" y="117488"/>
                </a:lnTo>
                <a:cubicBezTo>
                  <a:pt x="72683" y="119033"/>
                  <a:pt x="75550" y="120000"/>
                  <a:pt x="78744" y="120000"/>
                </a:cubicBezTo>
                <a:cubicBezTo>
                  <a:pt x="84983" y="120000"/>
                  <a:pt x="90044" y="116338"/>
                  <a:pt x="90044" y="111827"/>
                </a:cubicBezTo>
                <a:cubicBezTo>
                  <a:pt x="90044" y="111722"/>
                  <a:pt x="90005" y="111622"/>
                  <a:pt x="90000" y="111516"/>
                </a:cubicBezTo>
                <a:lnTo>
                  <a:pt x="90000" y="8483"/>
                </a:lnTo>
                <a:cubicBezTo>
                  <a:pt x="90005" y="8377"/>
                  <a:pt x="90044" y="8277"/>
                  <a:pt x="90044" y="8177"/>
                </a:cubicBezTo>
                <a:moveTo>
                  <a:pt x="101250" y="43638"/>
                </a:moveTo>
                <a:cubicBezTo>
                  <a:pt x="99177" y="43638"/>
                  <a:pt x="97500" y="44855"/>
                  <a:pt x="97500" y="46361"/>
                </a:cubicBezTo>
                <a:cubicBezTo>
                  <a:pt x="97500" y="47872"/>
                  <a:pt x="99177" y="49088"/>
                  <a:pt x="101250" y="49088"/>
                </a:cubicBezTo>
                <a:cubicBezTo>
                  <a:pt x="107466" y="49088"/>
                  <a:pt x="112500" y="53977"/>
                  <a:pt x="112500" y="60000"/>
                </a:cubicBezTo>
                <a:cubicBezTo>
                  <a:pt x="112500" y="66022"/>
                  <a:pt x="107466" y="70911"/>
                  <a:pt x="101250" y="70911"/>
                </a:cubicBezTo>
                <a:cubicBezTo>
                  <a:pt x="99177" y="70911"/>
                  <a:pt x="97500" y="72127"/>
                  <a:pt x="97500" y="73638"/>
                </a:cubicBezTo>
                <a:cubicBezTo>
                  <a:pt x="97500" y="75144"/>
                  <a:pt x="99177" y="76361"/>
                  <a:pt x="101250" y="76361"/>
                </a:cubicBezTo>
                <a:cubicBezTo>
                  <a:pt x="111605" y="76361"/>
                  <a:pt x="120000" y="69033"/>
                  <a:pt x="120000" y="60000"/>
                </a:cubicBezTo>
                <a:cubicBezTo>
                  <a:pt x="120000" y="50961"/>
                  <a:pt x="111605" y="43638"/>
                  <a:pt x="101250" y="43638"/>
                </a:cubicBezTo>
              </a:path>
            </a:pathLst>
          </a:custGeom>
          <a:solidFill>
            <a:srgbClr val="0E0E0E"/>
          </a:solidFill>
          <a:ln>
            <a:noFill/>
          </a:ln>
        </p:spPr>
        <p:txBody>
          <a:bodyPr lIns="18554" tIns="18554" rIns="18554" bIns="18554" anchor="ctr" anchorCtr="0">
            <a:noAutofit/>
          </a:bodyPr>
          <a:lstStyle/>
          <a:p>
            <a:endParaRPr sz="1462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32" name="Shape 732"/>
          <p:cNvSpPr/>
          <p:nvPr/>
        </p:nvSpPr>
        <p:spPr>
          <a:xfrm>
            <a:off x="7624244" y="3126395"/>
            <a:ext cx="450412" cy="36851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200" y="113333"/>
                </a:moveTo>
                <a:lnTo>
                  <a:pt x="60000" y="75122"/>
                </a:lnTo>
                <a:lnTo>
                  <a:pt x="86794" y="113333"/>
                </a:lnTo>
                <a:cubicBezTo>
                  <a:pt x="86794" y="113333"/>
                  <a:pt x="33200" y="113333"/>
                  <a:pt x="33200" y="113333"/>
                </a:cubicBezTo>
                <a:close/>
                <a:moveTo>
                  <a:pt x="94794" y="114500"/>
                </a:moveTo>
                <a:lnTo>
                  <a:pt x="62066" y="67833"/>
                </a:lnTo>
                <a:lnTo>
                  <a:pt x="62044" y="67855"/>
                </a:lnTo>
                <a:cubicBezTo>
                  <a:pt x="61544" y="67144"/>
                  <a:pt x="60827" y="66666"/>
                  <a:pt x="60000" y="66666"/>
                </a:cubicBezTo>
                <a:cubicBezTo>
                  <a:pt x="59172" y="66666"/>
                  <a:pt x="58450" y="67144"/>
                  <a:pt x="57955" y="67855"/>
                </a:cubicBezTo>
                <a:lnTo>
                  <a:pt x="57927" y="67833"/>
                </a:lnTo>
                <a:lnTo>
                  <a:pt x="25200" y="114500"/>
                </a:lnTo>
                <a:lnTo>
                  <a:pt x="25222" y="114522"/>
                </a:lnTo>
                <a:cubicBezTo>
                  <a:pt x="24816" y="115105"/>
                  <a:pt x="24544" y="115838"/>
                  <a:pt x="24544" y="116666"/>
                </a:cubicBezTo>
                <a:cubicBezTo>
                  <a:pt x="24544" y="118511"/>
                  <a:pt x="25766" y="120000"/>
                  <a:pt x="27272" y="120000"/>
                </a:cubicBezTo>
                <a:lnTo>
                  <a:pt x="92727" y="120000"/>
                </a:lnTo>
                <a:cubicBezTo>
                  <a:pt x="94233" y="120000"/>
                  <a:pt x="95455" y="118511"/>
                  <a:pt x="95455" y="116666"/>
                </a:cubicBezTo>
                <a:cubicBezTo>
                  <a:pt x="95455" y="115838"/>
                  <a:pt x="95183" y="115105"/>
                  <a:pt x="94772" y="114522"/>
                </a:cubicBezTo>
                <a:cubicBezTo>
                  <a:pt x="94772" y="114522"/>
                  <a:pt x="94794" y="114500"/>
                  <a:pt x="94794" y="114500"/>
                </a:cubicBezTo>
                <a:close/>
                <a:moveTo>
                  <a:pt x="117272" y="0"/>
                </a:moveTo>
                <a:lnTo>
                  <a:pt x="2727" y="0"/>
                </a:lnTo>
                <a:cubicBezTo>
                  <a:pt x="1222" y="0"/>
                  <a:pt x="0" y="1494"/>
                  <a:pt x="0" y="3333"/>
                </a:cubicBezTo>
                <a:lnTo>
                  <a:pt x="0" y="96666"/>
                </a:lnTo>
                <a:cubicBezTo>
                  <a:pt x="0" y="98511"/>
                  <a:pt x="1222" y="100000"/>
                  <a:pt x="2727" y="100000"/>
                </a:cubicBezTo>
                <a:lnTo>
                  <a:pt x="24544" y="100000"/>
                </a:lnTo>
                <a:cubicBezTo>
                  <a:pt x="26050" y="100000"/>
                  <a:pt x="27272" y="98511"/>
                  <a:pt x="27272" y="96666"/>
                </a:cubicBezTo>
                <a:cubicBezTo>
                  <a:pt x="27272" y="94822"/>
                  <a:pt x="26050" y="93333"/>
                  <a:pt x="24544" y="93333"/>
                </a:cubicBezTo>
                <a:lnTo>
                  <a:pt x="5455" y="93333"/>
                </a:lnTo>
                <a:lnTo>
                  <a:pt x="5455" y="6666"/>
                </a:lnTo>
                <a:lnTo>
                  <a:pt x="114544" y="6666"/>
                </a:lnTo>
                <a:lnTo>
                  <a:pt x="114544" y="93333"/>
                </a:lnTo>
                <a:lnTo>
                  <a:pt x="95455" y="93333"/>
                </a:lnTo>
                <a:cubicBezTo>
                  <a:pt x="93950" y="93333"/>
                  <a:pt x="92727" y="94822"/>
                  <a:pt x="92727" y="96666"/>
                </a:cubicBezTo>
                <a:cubicBezTo>
                  <a:pt x="92727" y="98511"/>
                  <a:pt x="93950" y="100000"/>
                  <a:pt x="95455" y="100000"/>
                </a:cubicBezTo>
                <a:lnTo>
                  <a:pt x="117272" y="100000"/>
                </a:lnTo>
                <a:cubicBezTo>
                  <a:pt x="118777" y="100000"/>
                  <a:pt x="120000" y="98511"/>
                  <a:pt x="120000" y="96666"/>
                </a:cubicBezTo>
                <a:lnTo>
                  <a:pt x="120000" y="3333"/>
                </a:lnTo>
                <a:cubicBezTo>
                  <a:pt x="120000" y="1494"/>
                  <a:pt x="118777" y="0"/>
                  <a:pt x="117272" y="0"/>
                </a:cubicBezTo>
              </a:path>
            </a:pathLst>
          </a:custGeom>
          <a:solidFill>
            <a:srgbClr val="0E0E0E"/>
          </a:solidFill>
          <a:ln>
            <a:noFill/>
          </a:ln>
        </p:spPr>
        <p:txBody>
          <a:bodyPr lIns="18554" tIns="18554" rIns="18554" bIns="18554" anchor="ctr" anchorCtr="0">
            <a:noAutofit/>
          </a:bodyPr>
          <a:lstStyle/>
          <a:p>
            <a:endParaRPr sz="1462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33" name="Shape 733"/>
          <p:cNvSpPr/>
          <p:nvPr/>
        </p:nvSpPr>
        <p:spPr>
          <a:xfrm>
            <a:off x="9593492" y="3088064"/>
            <a:ext cx="368519" cy="450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6666" y="103638"/>
                </a:moveTo>
                <a:cubicBezTo>
                  <a:pt x="74822" y="103638"/>
                  <a:pt x="73333" y="104855"/>
                  <a:pt x="73333" y="106361"/>
                </a:cubicBezTo>
                <a:cubicBezTo>
                  <a:pt x="73333" y="107872"/>
                  <a:pt x="74822" y="109088"/>
                  <a:pt x="76666" y="109088"/>
                </a:cubicBezTo>
                <a:cubicBezTo>
                  <a:pt x="78511" y="109088"/>
                  <a:pt x="80000" y="107872"/>
                  <a:pt x="80000" y="106361"/>
                </a:cubicBezTo>
                <a:cubicBezTo>
                  <a:pt x="80000" y="104855"/>
                  <a:pt x="78511" y="103638"/>
                  <a:pt x="76666" y="103638"/>
                </a:cubicBezTo>
                <a:moveTo>
                  <a:pt x="56666" y="87272"/>
                </a:moveTo>
                <a:cubicBezTo>
                  <a:pt x="54822" y="87272"/>
                  <a:pt x="53333" y="86055"/>
                  <a:pt x="53333" y="84544"/>
                </a:cubicBezTo>
                <a:cubicBezTo>
                  <a:pt x="53333" y="83038"/>
                  <a:pt x="54822" y="81816"/>
                  <a:pt x="56666" y="81816"/>
                </a:cubicBezTo>
                <a:cubicBezTo>
                  <a:pt x="58511" y="81816"/>
                  <a:pt x="60000" y="83038"/>
                  <a:pt x="60000" y="84544"/>
                </a:cubicBezTo>
                <a:cubicBezTo>
                  <a:pt x="60000" y="86055"/>
                  <a:pt x="58511" y="87272"/>
                  <a:pt x="56666" y="87272"/>
                </a:cubicBezTo>
                <a:moveTo>
                  <a:pt x="56666" y="76361"/>
                </a:moveTo>
                <a:cubicBezTo>
                  <a:pt x="51144" y="76361"/>
                  <a:pt x="46666" y="80027"/>
                  <a:pt x="46666" y="84544"/>
                </a:cubicBezTo>
                <a:cubicBezTo>
                  <a:pt x="46666" y="89061"/>
                  <a:pt x="51144" y="92727"/>
                  <a:pt x="56666" y="92727"/>
                </a:cubicBezTo>
                <a:cubicBezTo>
                  <a:pt x="62188" y="92727"/>
                  <a:pt x="66666" y="89061"/>
                  <a:pt x="66666" y="84544"/>
                </a:cubicBezTo>
                <a:cubicBezTo>
                  <a:pt x="66666" y="80027"/>
                  <a:pt x="62188" y="76361"/>
                  <a:pt x="56666" y="76361"/>
                </a:cubicBezTo>
                <a:moveTo>
                  <a:pt x="86666" y="76361"/>
                </a:moveTo>
                <a:cubicBezTo>
                  <a:pt x="82988" y="76361"/>
                  <a:pt x="80000" y="78811"/>
                  <a:pt x="80000" y="81816"/>
                </a:cubicBezTo>
                <a:cubicBezTo>
                  <a:pt x="80000" y="84827"/>
                  <a:pt x="82988" y="87272"/>
                  <a:pt x="86666" y="87272"/>
                </a:cubicBezTo>
                <a:cubicBezTo>
                  <a:pt x="90344" y="87272"/>
                  <a:pt x="93333" y="84827"/>
                  <a:pt x="93333" y="81816"/>
                </a:cubicBezTo>
                <a:cubicBezTo>
                  <a:pt x="93333" y="78811"/>
                  <a:pt x="90344" y="76361"/>
                  <a:pt x="86666" y="76361"/>
                </a:cubicBezTo>
                <a:moveTo>
                  <a:pt x="80000" y="114544"/>
                </a:moveTo>
                <a:lnTo>
                  <a:pt x="40000" y="114544"/>
                </a:lnTo>
                <a:cubicBezTo>
                  <a:pt x="21622" y="114544"/>
                  <a:pt x="6666" y="102311"/>
                  <a:pt x="6666" y="87272"/>
                </a:cubicBezTo>
                <a:cubicBezTo>
                  <a:pt x="6666" y="72905"/>
                  <a:pt x="12122" y="64555"/>
                  <a:pt x="18444" y="54888"/>
                </a:cubicBezTo>
                <a:cubicBezTo>
                  <a:pt x="19316" y="53550"/>
                  <a:pt x="20200" y="52177"/>
                  <a:pt x="21094" y="50777"/>
                </a:cubicBezTo>
                <a:cubicBezTo>
                  <a:pt x="21694" y="50516"/>
                  <a:pt x="35666" y="44655"/>
                  <a:pt x="54522" y="53472"/>
                </a:cubicBezTo>
                <a:cubicBezTo>
                  <a:pt x="60883" y="56444"/>
                  <a:pt x="67022" y="57555"/>
                  <a:pt x="72661" y="57555"/>
                </a:cubicBezTo>
                <a:cubicBezTo>
                  <a:pt x="84177" y="57555"/>
                  <a:pt x="93588" y="52905"/>
                  <a:pt x="98394" y="49950"/>
                </a:cubicBezTo>
                <a:cubicBezTo>
                  <a:pt x="99455" y="51638"/>
                  <a:pt x="100516" y="53288"/>
                  <a:pt x="101555" y="54888"/>
                </a:cubicBezTo>
                <a:cubicBezTo>
                  <a:pt x="107877" y="64555"/>
                  <a:pt x="113333" y="72905"/>
                  <a:pt x="113333" y="87272"/>
                </a:cubicBezTo>
                <a:cubicBezTo>
                  <a:pt x="113333" y="102311"/>
                  <a:pt x="98377" y="114544"/>
                  <a:pt x="80000" y="114544"/>
                </a:cubicBezTo>
                <a:moveTo>
                  <a:pt x="33150" y="16361"/>
                </a:moveTo>
                <a:lnTo>
                  <a:pt x="86850" y="16361"/>
                </a:lnTo>
                <a:cubicBezTo>
                  <a:pt x="87677" y="28516"/>
                  <a:pt x="91250" y="37416"/>
                  <a:pt x="95444" y="44944"/>
                </a:cubicBezTo>
                <a:cubicBezTo>
                  <a:pt x="90450" y="48277"/>
                  <a:pt x="75050" y="56777"/>
                  <a:pt x="57833" y="48733"/>
                </a:cubicBezTo>
                <a:cubicBezTo>
                  <a:pt x="44005" y="42272"/>
                  <a:pt x="32222" y="42661"/>
                  <a:pt x="25111" y="43955"/>
                </a:cubicBezTo>
                <a:cubicBezTo>
                  <a:pt x="29061" y="36633"/>
                  <a:pt x="32355" y="27983"/>
                  <a:pt x="33150" y="16361"/>
                </a:cubicBezTo>
                <a:moveTo>
                  <a:pt x="20000" y="5455"/>
                </a:moveTo>
                <a:lnTo>
                  <a:pt x="100000" y="5455"/>
                </a:lnTo>
                <a:lnTo>
                  <a:pt x="100000" y="10911"/>
                </a:lnTo>
                <a:lnTo>
                  <a:pt x="20000" y="10911"/>
                </a:lnTo>
                <a:cubicBezTo>
                  <a:pt x="20000" y="10911"/>
                  <a:pt x="20000" y="5455"/>
                  <a:pt x="20000" y="5455"/>
                </a:cubicBezTo>
                <a:close/>
                <a:moveTo>
                  <a:pt x="93572" y="16361"/>
                </a:moveTo>
                <a:lnTo>
                  <a:pt x="100000" y="16361"/>
                </a:lnTo>
                <a:cubicBezTo>
                  <a:pt x="103677" y="16361"/>
                  <a:pt x="106666" y="13916"/>
                  <a:pt x="106666" y="10911"/>
                </a:cubicBezTo>
                <a:lnTo>
                  <a:pt x="106666" y="5455"/>
                </a:lnTo>
                <a:cubicBezTo>
                  <a:pt x="106666" y="2444"/>
                  <a:pt x="103677" y="0"/>
                  <a:pt x="100000" y="0"/>
                </a:cubicBezTo>
                <a:lnTo>
                  <a:pt x="20000" y="0"/>
                </a:lnTo>
                <a:cubicBezTo>
                  <a:pt x="16322" y="0"/>
                  <a:pt x="13333" y="2444"/>
                  <a:pt x="13333" y="5455"/>
                </a:cubicBezTo>
                <a:lnTo>
                  <a:pt x="13333" y="10911"/>
                </a:lnTo>
                <a:cubicBezTo>
                  <a:pt x="13333" y="13916"/>
                  <a:pt x="16322" y="16361"/>
                  <a:pt x="20000" y="16361"/>
                </a:cubicBezTo>
                <a:lnTo>
                  <a:pt x="26427" y="16361"/>
                </a:lnTo>
                <a:cubicBezTo>
                  <a:pt x="24011" y="49650"/>
                  <a:pt x="0" y="56188"/>
                  <a:pt x="0" y="87272"/>
                </a:cubicBezTo>
                <a:cubicBezTo>
                  <a:pt x="0" y="105344"/>
                  <a:pt x="17911" y="120000"/>
                  <a:pt x="40000" y="120000"/>
                </a:cubicBezTo>
                <a:lnTo>
                  <a:pt x="80000" y="120000"/>
                </a:lnTo>
                <a:cubicBezTo>
                  <a:pt x="102088" y="120000"/>
                  <a:pt x="120000" y="105344"/>
                  <a:pt x="120000" y="87272"/>
                </a:cubicBezTo>
                <a:cubicBezTo>
                  <a:pt x="120000" y="56188"/>
                  <a:pt x="95988" y="49650"/>
                  <a:pt x="93572" y="16361"/>
                </a:cubicBezTo>
                <a:moveTo>
                  <a:pt x="96666" y="65455"/>
                </a:moveTo>
                <a:cubicBezTo>
                  <a:pt x="94822" y="65455"/>
                  <a:pt x="93333" y="66672"/>
                  <a:pt x="93333" y="68183"/>
                </a:cubicBezTo>
                <a:cubicBezTo>
                  <a:pt x="93333" y="69688"/>
                  <a:pt x="94822" y="70911"/>
                  <a:pt x="96666" y="70911"/>
                </a:cubicBezTo>
                <a:cubicBezTo>
                  <a:pt x="98511" y="70911"/>
                  <a:pt x="100000" y="69688"/>
                  <a:pt x="100000" y="68183"/>
                </a:cubicBezTo>
                <a:cubicBezTo>
                  <a:pt x="100000" y="66672"/>
                  <a:pt x="98511" y="65455"/>
                  <a:pt x="96666" y="65455"/>
                </a:cubicBezTo>
                <a:moveTo>
                  <a:pt x="33333" y="60000"/>
                </a:moveTo>
                <a:cubicBezTo>
                  <a:pt x="29655" y="60000"/>
                  <a:pt x="26666" y="62444"/>
                  <a:pt x="26666" y="65455"/>
                </a:cubicBezTo>
                <a:cubicBezTo>
                  <a:pt x="26666" y="68466"/>
                  <a:pt x="29655" y="70911"/>
                  <a:pt x="33333" y="70911"/>
                </a:cubicBezTo>
                <a:cubicBezTo>
                  <a:pt x="37011" y="70911"/>
                  <a:pt x="40000" y="68466"/>
                  <a:pt x="40000" y="65455"/>
                </a:cubicBezTo>
                <a:cubicBezTo>
                  <a:pt x="40000" y="62444"/>
                  <a:pt x="37011" y="60000"/>
                  <a:pt x="33333" y="60000"/>
                </a:cubicBezTo>
                <a:moveTo>
                  <a:pt x="30000" y="92727"/>
                </a:moveTo>
                <a:cubicBezTo>
                  <a:pt x="28155" y="92727"/>
                  <a:pt x="26666" y="93944"/>
                  <a:pt x="26666" y="95455"/>
                </a:cubicBezTo>
                <a:cubicBezTo>
                  <a:pt x="26666" y="96961"/>
                  <a:pt x="28155" y="98183"/>
                  <a:pt x="30000" y="98183"/>
                </a:cubicBezTo>
                <a:cubicBezTo>
                  <a:pt x="31844" y="98183"/>
                  <a:pt x="33333" y="96961"/>
                  <a:pt x="33333" y="95455"/>
                </a:cubicBezTo>
                <a:cubicBezTo>
                  <a:pt x="33333" y="93944"/>
                  <a:pt x="31844" y="92727"/>
                  <a:pt x="30000" y="92727"/>
                </a:cubicBezTo>
              </a:path>
            </a:pathLst>
          </a:custGeom>
          <a:solidFill>
            <a:srgbClr val="0E0E0E"/>
          </a:solidFill>
          <a:ln>
            <a:noFill/>
          </a:ln>
        </p:spPr>
        <p:txBody>
          <a:bodyPr lIns="18554" tIns="18554" rIns="18554" bIns="18554" anchor="ctr" anchorCtr="0">
            <a:noAutofit/>
          </a:bodyPr>
          <a:lstStyle/>
          <a:p>
            <a:endParaRPr sz="1462">
              <a:solidFill>
                <a:srgbClr val="0E0E0E"/>
              </a:solidFill>
              <a:cs typeface="+mn-ea"/>
              <a:sym typeface="+mn-lt"/>
            </a:endParaRPr>
          </a:p>
        </p:txBody>
      </p:sp>
      <p:sp>
        <p:nvSpPr>
          <p:cNvPr id="35" name="文本框 2"/>
          <p:cNvSpPr txBox="1"/>
          <p:nvPr/>
        </p:nvSpPr>
        <p:spPr>
          <a:xfrm>
            <a:off x="1763167" y="323925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783">
        <p14:gallery dir="l"/>
      </p:transition>
    </mc:Choice>
    <mc:Fallback xmlns="">
      <p:transition spd="slow" advTm="278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9" dur="8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椭圆 172">
            <a:extLst>
              <a:ext uri="{FF2B5EF4-FFF2-40B4-BE49-F238E27FC236}">
                <a16:creationId xmlns:a16="http://schemas.microsoft.com/office/drawing/2014/main" xmlns="" id="{6FE2E2B4-DE77-4594-989B-CDBF0D524611}"/>
              </a:ext>
            </a:extLst>
          </p:cNvPr>
          <p:cNvSpPr/>
          <p:nvPr/>
        </p:nvSpPr>
        <p:spPr>
          <a:xfrm>
            <a:off x="6017639" y="1198890"/>
            <a:ext cx="4877006" cy="4877006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ctr"/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174" name="椭圆 173">
            <a:extLst>
              <a:ext uri="{FF2B5EF4-FFF2-40B4-BE49-F238E27FC236}">
                <a16:creationId xmlns:a16="http://schemas.microsoft.com/office/drawing/2014/main" xmlns="" id="{60BE972F-D7AC-40CA-B1E9-7AD6E894BABD}"/>
              </a:ext>
            </a:extLst>
          </p:cNvPr>
          <p:cNvSpPr/>
          <p:nvPr/>
        </p:nvSpPr>
        <p:spPr>
          <a:xfrm>
            <a:off x="6082123" y="1156182"/>
            <a:ext cx="1186303" cy="1186303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93700" sx="103000" sy="103000" algn="ctr" rotWithShape="0">
              <a:sysClr val="windowText" lastClr="000000">
                <a:lumMod val="95000"/>
                <a:lumOff val="5000"/>
                <a:alpha val="1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175" name="椭圆 174">
            <a:extLst>
              <a:ext uri="{FF2B5EF4-FFF2-40B4-BE49-F238E27FC236}">
                <a16:creationId xmlns:a16="http://schemas.microsoft.com/office/drawing/2014/main" xmlns="" id="{1193A683-CC65-4CF3-A9EB-898694D65B03}"/>
              </a:ext>
            </a:extLst>
          </p:cNvPr>
          <p:cNvSpPr/>
          <p:nvPr/>
        </p:nvSpPr>
        <p:spPr>
          <a:xfrm>
            <a:off x="10157226" y="5707186"/>
            <a:ext cx="737419" cy="737419"/>
          </a:xfrm>
          <a:prstGeom prst="ellipse">
            <a:avLst/>
          </a:prstGeom>
          <a:solidFill>
            <a:srgbClr val="58585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grpSp>
        <p:nvGrpSpPr>
          <p:cNvPr id="176" name="组合 175">
            <a:extLst>
              <a:ext uri="{FF2B5EF4-FFF2-40B4-BE49-F238E27FC236}">
                <a16:creationId xmlns:a16="http://schemas.microsoft.com/office/drawing/2014/main" xmlns="" id="{606EBECE-5BE5-4A90-BE5D-4795761089BE}"/>
              </a:ext>
            </a:extLst>
          </p:cNvPr>
          <p:cNvGrpSpPr/>
          <p:nvPr/>
        </p:nvGrpSpPr>
        <p:grpSpPr>
          <a:xfrm>
            <a:off x="1115095" y="2117238"/>
            <a:ext cx="3467101" cy="954107"/>
            <a:chOff x="4434457" y="786137"/>
            <a:chExt cx="3467101" cy="954107"/>
          </a:xfrm>
        </p:grpSpPr>
        <p:sp>
          <p:nvSpPr>
            <p:cNvPr id="177" name="文本框 11">
              <a:extLst>
                <a:ext uri="{FF2B5EF4-FFF2-40B4-BE49-F238E27FC236}">
                  <a16:creationId xmlns:a16="http://schemas.microsoft.com/office/drawing/2014/main" xmlns="" id="{4AAC0381-37E3-44C6-A8C6-D5112C926317}"/>
                </a:ext>
              </a:extLst>
            </p:cNvPr>
            <p:cNvSpPr txBox="1"/>
            <p:nvPr/>
          </p:nvSpPr>
          <p:spPr>
            <a:xfrm>
              <a:off x="4434457" y="786137"/>
              <a:ext cx="34671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tr-TR" altLang="zh-CN" sz="3200" spc="400" dirty="0">
                  <a:solidFill>
                    <a:srgbClr val="585858"/>
                  </a:solidFill>
                  <a:cs typeface="+mn-ea"/>
                  <a:sym typeface="+mn-lt"/>
                </a:rPr>
                <a:t>STAGE HERE</a:t>
              </a:r>
              <a:endParaRPr lang="zh-CN" altLang="en-US" sz="3200" spc="400" dirty="0">
                <a:solidFill>
                  <a:srgbClr val="585858"/>
                </a:solidFill>
                <a:cs typeface="+mn-ea"/>
                <a:sym typeface="+mn-lt"/>
              </a:endParaRPr>
            </a:p>
          </p:txBody>
        </p:sp>
        <p:sp>
          <p:nvSpPr>
            <p:cNvPr id="178" name="文本框 12">
              <a:extLst>
                <a:ext uri="{FF2B5EF4-FFF2-40B4-BE49-F238E27FC236}">
                  <a16:creationId xmlns:a16="http://schemas.microsoft.com/office/drawing/2014/main" xmlns="" id="{DA993B8A-9E70-4604-BE56-601D120B7724}"/>
                </a:ext>
              </a:extLst>
            </p:cNvPr>
            <p:cNvSpPr txBox="1"/>
            <p:nvPr/>
          </p:nvSpPr>
          <p:spPr>
            <a:xfrm>
              <a:off x="4878582" y="1370912"/>
              <a:ext cx="18639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/>
              <a:r>
                <a:rPr lang="en-US" altLang="zh-CN" sz="1800" dirty="0">
                  <a:solidFill>
                    <a:srgbClr val="585858"/>
                  </a:solidFill>
                  <a:cs typeface="+mn-ea"/>
                  <a:sym typeface="+mn-lt"/>
                </a:rPr>
                <a:t>Click to add a title</a:t>
              </a:r>
              <a:endParaRPr lang="zh-CN" altLang="en-US" sz="1800" dirty="0">
                <a:solidFill>
                  <a:srgbClr val="58585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9" name="文本框 16">
            <a:extLst>
              <a:ext uri="{FF2B5EF4-FFF2-40B4-BE49-F238E27FC236}">
                <a16:creationId xmlns:a16="http://schemas.microsoft.com/office/drawing/2014/main" xmlns="" id="{5CD96A40-7AB5-4114-A2DF-746ABFE5F0D2}"/>
              </a:ext>
            </a:extLst>
          </p:cNvPr>
          <p:cNvSpPr txBox="1"/>
          <p:nvPr/>
        </p:nvSpPr>
        <p:spPr>
          <a:xfrm>
            <a:off x="1347968" y="3637393"/>
            <a:ext cx="383860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180" name="文本框 17">
            <a:extLst>
              <a:ext uri="{FF2B5EF4-FFF2-40B4-BE49-F238E27FC236}">
                <a16:creationId xmlns:a16="http://schemas.microsoft.com/office/drawing/2014/main" xmlns="" id="{0B4117CF-EF08-4073-965E-76543A81A910}"/>
              </a:ext>
            </a:extLst>
          </p:cNvPr>
          <p:cNvSpPr txBox="1"/>
          <p:nvPr/>
        </p:nvSpPr>
        <p:spPr>
          <a:xfrm>
            <a:off x="1347968" y="4810434"/>
            <a:ext cx="383860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1763167" y="323925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552">
        <p14:switch dir="r"/>
      </p:transition>
    </mc:Choice>
    <mc:Fallback xmlns="">
      <p:transition spd="slow" advTm="355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42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" grpId="0" animBg="1"/>
      <p:bldP spid="174" grpId="0" animBg="1"/>
      <p:bldP spid="175" grpId="0" animBg="1"/>
      <p:bldP spid="179" grpId="0"/>
      <p:bldP spid="180" grpId="0"/>
      <p:bldP spid="11" grpId="0"/>
      <p:bldP spid="11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1B7F643B-2B43-4F8A-8E0A-0B1193847BD0}"/>
              </a:ext>
            </a:extLst>
          </p:cNvPr>
          <p:cNvGrpSpPr/>
          <p:nvPr/>
        </p:nvGrpSpPr>
        <p:grpSpPr>
          <a:xfrm>
            <a:off x="3986210" y="1571235"/>
            <a:ext cx="4219574" cy="1076722"/>
            <a:chOff x="3986210" y="682249"/>
            <a:chExt cx="4219574" cy="1076722"/>
          </a:xfrm>
        </p:grpSpPr>
        <p:sp>
          <p:nvSpPr>
            <p:cNvPr id="30" name="文本框 5">
              <a:extLst>
                <a:ext uri="{FF2B5EF4-FFF2-40B4-BE49-F238E27FC236}">
                  <a16:creationId xmlns:a16="http://schemas.microsoft.com/office/drawing/2014/main" xmlns="" id="{8FAB3357-5627-43A7-9DDE-EF698C000E5E}"/>
                </a:ext>
              </a:extLst>
            </p:cNvPr>
            <p:cNvSpPr txBox="1"/>
            <p:nvPr/>
          </p:nvSpPr>
          <p:spPr>
            <a:xfrm>
              <a:off x="3986210" y="682249"/>
              <a:ext cx="42195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tr-TR" altLang="zh-CN" sz="3200" spc="400" dirty="0">
                  <a:solidFill>
                    <a:srgbClr val="585858"/>
                  </a:solidFill>
                  <a:cs typeface="+mn-ea"/>
                  <a:sym typeface="+mn-lt"/>
                </a:rPr>
                <a:t>DESCRIPTION HERE</a:t>
              </a:r>
              <a:endParaRPr lang="zh-CN" altLang="en-US" sz="3200" spc="400" dirty="0">
                <a:solidFill>
                  <a:srgbClr val="585858"/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6">
              <a:extLst>
                <a:ext uri="{FF2B5EF4-FFF2-40B4-BE49-F238E27FC236}">
                  <a16:creationId xmlns:a16="http://schemas.microsoft.com/office/drawing/2014/main" xmlns="" id="{CF1B052B-0C88-4342-8DA5-0B39528EB350}"/>
                </a:ext>
              </a:extLst>
            </p:cNvPr>
            <p:cNvSpPr txBox="1"/>
            <p:nvPr/>
          </p:nvSpPr>
          <p:spPr>
            <a:xfrm>
              <a:off x="5164011" y="1389639"/>
              <a:ext cx="18639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/>
              <a:r>
                <a:rPr lang="en-US" altLang="zh-CN" sz="1800" dirty="0">
                  <a:solidFill>
                    <a:srgbClr val="585858"/>
                  </a:solidFill>
                  <a:cs typeface="+mn-ea"/>
                  <a:sym typeface="+mn-lt"/>
                </a:rPr>
                <a:t>Click to add a title</a:t>
              </a:r>
              <a:endParaRPr lang="zh-CN" altLang="en-US" sz="1800" dirty="0">
                <a:solidFill>
                  <a:srgbClr val="58585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文本框 7">
            <a:extLst>
              <a:ext uri="{FF2B5EF4-FFF2-40B4-BE49-F238E27FC236}">
                <a16:creationId xmlns:a16="http://schemas.microsoft.com/office/drawing/2014/main" xmlns="" id="{F938644D-CDC5-4F83-AFBA-CC297CBD5FBC}"/>
              </a:ext>
            </a:extLst>
          </p:cNvPr>
          <p:cNvSpPr txBox="1"/>
          <p:nvPr/>
        </p:nvSpPr>
        <p:spPr>
          <a:xfrm>
            <a:off x="2114550" y="3651081"/>
            <a:ext cx="952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6000" dirty="0">
                <a:solidFill>
                  <a:srgbClr val="585858"/>
                </a:solidFill>
                <a:cs typeface="+mn-ea"/>
                <a:sym typeface="+mn-lt"/>
              </a:rPr>
              <a:t>“</a:t>
            </a:r>
          </a:p>
        </p:txBody>
      </p:sp>
      <p:sp>
        <p:nvSpPr>
          <p:cNvPr id="33" name="文本框 8">
            <a:extLst>
              <a:ext uri="{FF2B5EF4-FFF2-40B4-BE49-F238E27FC236}">
                <a16:creationId xmlns:a16="http://schemas.microsoft.com/office/drawing/2014/main" xmlns="" id="{AE27C39B-486D-458E-9F14-881933E58D5F}"/>
              </a:ext>
            </a:extLst>
          </p:cNvPr>
          <p:cNvSpPr txBox="1"/>
          <p:nvPr/>
        </p:nvSpPr>
        <p:spPr>
          <a:xfrm>
            <a:off x="9124950" y="3651082"/>
            <a:ext cx="952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6000" dirty="0">
                <a:solidFill>
                  <a:srgbClr val="585858"/>
                </a:solidFill>
                <a:cs typeface="+mn-ea"/>
                <a:sym typeface="+mn-lt"/>
              </a:rPr>
              <a:t>”</a:t>
            </a:r>
          </a:p>
        </p:txBody>
      </p:sp>
      <p:sp>
        <p:nvSpPr>
          <p:cNvPr id="34" name="文本框 9">
            <a:extLst>
              <a:ext uri="{FF2B5EF4-FFF2-40B4-BE49-F238E27FC236}">
                <a16:creationId xmlns:a16="http://schemas.microsoft.com/office/drawing/2014/main" xmlns="" id="{1F8B7027-DAB9-42C5-8AA1-098883D5C0EE}"/>
              </a:ext>
            </a:extLst>
          </p:cNvPr>
          <p:cNvSpPr txBox="1"/>
          <p:nvPr/>
        </p:nvSpPr>
        <p:spPr>
          <a:xfrm>
            <a:off x="3609973" y="3232732"/>
            <a:ext cx="49720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35" name="文本框 10">
            <a:extLst>
              <a:ext uri="{FF2B5EF4-FFF2-40B4-BE49-F238E27FC236}">
                <a16:creationId xmlns:a16="http://schemas.microsoft.com/office/drawing/2014/main" xmlns="" id="{99C99650-336D-4CC2-B731-ADC899B8E778}"/>
              </a:ext>
            </a:extLst>
          </p:cNvPr>
          <p:cNvSpPr txBox="1"/>
          <p:nvPr/>
        </p:nvSpPr>
        <p:spPr>
          <a:xfrm>
            <a:off x="3609973" y="3988095"/>
            <a:ext cx="49720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36" name="文本框 11">
            <a:extLst>
              <a:ext uri="{FF2B5EF4-FFF2-40B4-BE49-F238E27FC236}">
                <a16:creationId xmlns:a16="http://schemas.microsoft.com/office/drawing/2014/main" xmlns="" id="{91F8D31D-ED7F-4B1E-AE07-DA91A0876F20}"/>
              </a:ext>
            </a:extLst>
          </p:cNvPr>
          <p:cNvSpPr txBox="1"/>
          <p:nvPr/>
        </p:nvSpPr>
        <p:spPr>
          <a:xfrm>
            <a:off x="3609973" y="4743458"/>
            <a:ext cx="49720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1763167" y="323925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3048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40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11" grpId="0"/>
      <p:bldP spid="11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hape 1230"/>
          <p:cNvGrpSpPr/>
          <p:nvPr/>
        </p:nvGrpSpPr>
        <p:grpSpPr>
          <a:xfrm>
            <a:off x="6679104" y="2145234"/>
            <a:ext cx="4584940" cy="3674133"/>
            <a:chOff x="13706309" y="4241478"/>
            <a:chExt cx="9408837" cy="7539756"/>
          </a:xfrm>
        </p:grpSpPr>
        <p:sp>
          <p:nvSpPr>
            <p:cNvPr id="4" name="Shape 1231"/>
            <p:cNvSpPr/>
            <p:nvPr/>
          </p:nvSpPr>
          <p:spPr>
            <a:xfrm>
              <a:off x="13706309" y="7119582"/>
              <a:ext cx="4661654" cy="4661652"/>
            </a:xfrm>
            <a:prstGeom prst="ellipse">
              <a:avLst/>
            </a:prstGeom>
            <a:solidFill>
              <a:schemeClr val="bg1">
                <a:lumMod val="75000"/>
                <a:alpha val="60000"/>
              </a:schemeClr>
            </a:solidFill>
            <a:ln w="9525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 lIns="44552" tIns="22270" rIns="44552" bIns="22270" anchor="ctr" anchorCtr="0">
              <a:noAutofit/>
            </a:bodyPr>
            <a:lstStyle/>
            <a:p>
              <a:pPr algn="ctr"/>
              <a:endParaRPr sz="78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5" name="Shape 1232"/>
            <p:cNvSpPr/>
            <p:nvPr/>
          </p:nvSpPr>
          <p:spPr>
            <a:xfrm>
              <a:off x="15555184" y="4241478"/>
              <a:ext cx="4661654" cy="4661652"/>
            </a:xfrm>
            <a:prstGeom prst="ellipse">
              <a:avLst/>
            </a:prstGeom>
            <a:solidFill>
              <a:schemeClr val="bg1">
                <a:lumMod val="75000"/>
                <a:alpha val="60000"/>
              </a:schemeClr>
            </a:solidFill>
            <a:ln w="9525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 lIns="44552" tIns="22270" rIns="44552" bIns="22270" anchor="ctr" anchorCtr="0">
              <a:noAutofit/>
            </a:bodyPr>
            <a:lstStyle/>
            <a:p>
              <a:pPr algn="ctr"/>
              <a:endParaRPr sz="78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6" name="Shape 1233"/>
            <p:cNvSpPr/>
            <p:nvPr/>
          </p:nvSpPr>
          <p:spPr>
            <a:xfrm>
              <a:off x="17394357" y="7119582"/>
              <a:ext cx="4661654" cy="4661652"/>
            </a:xfrm>
            <a:prstGeom prst="ellipse">
              <a:avLst/>
            </a:prstGeom>
            <a:solidFill>
              <a:schemeClr val="bg1">
                <a:lumMod val="75000"/>
                <a:alpha val="60000"/>
              </a:schemeClr>
            </a:solidFill>
            <a:ln w="9525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 lIns="44552" tIns="22270" rIns="44552" bIns="22270" anchor="ctr" anchorCtr="0">
              <a:noAutofit/>
            </a:bodyPr>
            <a:lstStyle/>
            <a:p>
              <a:pPr algn="ctr"/>
              <a:endParaRPr sz="78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7" name="Shape 1234"/>
            <p:cNvSpPr/>
            <p:nvPr/>
          </p:nvSpPr>
          <p:spPr>
            <a:xfrm>
              <a:off x="22922551" y="9184471"/>
              <a:ext cx="192595" cy="2027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714" y="0"/>
                  </a:moveTo>
                  <a:cubicBezTo>
                    <a:pt x="6857" y="0"/>
                    <a:pt x="6857" y="0"/>
                    <a:pt x="6857" y="0"/>
                  </a:cubicBezTo>
                  <a:cubicBezTo>
                    <a:pt x="3428" y="0"/>
                    <a:pt x="0" y="30000"/>
                    <a:pt x="0" y="60000"/>
                  </a:cubicBezTo>
                  <a:cubicBezTo>
                    <a:pt x="0" y="90000"/>
                    <a:pt x="3428" y="120000"/>
                    <a:pt x="6857" y="120000"/>
                  </a:cubicBezTo>
                  <a:cubicBezTo>
                    <a:pt x="109714" y="120000"/>
                    <a:pt x="109714" y="120000"/>
                    <a:pt x="109714" y="120000"/>
                  </a:cubicBezTo>
                  <a:cubicBezTo>
                    <a:pt x="116571" y="120000"/>
                    <a:pt x="120000" y="90000"/>
                    <a:pt x="120000" y="60000"/>
                  </a:cubicBezTo>
                  <a:cubicBezTo>
                    <a:pt x="120000" y="30000"/>
                    <a:pt x="116571" y="0"/>
                    <a:pt x="1097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59402" tIns="29701" rIns="59402" bIns="29701" anchor="t" anchorCtr="0">
              <a:noAutofit/>
            </a:bodyPr>
            <a:lstStyle/>
            <a:p>
              <a:endParaRPr sz="78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8" name="Shape 1235"/>
            <p:cNvSpPr txBox="1"/>
            <p:nvPr/>
          </p:nvSpPr>
          <p:spPr>
            <a:xfrm>
              <a:off x="16242897" y="5376966"/>
              <a:ext cx="3286225" cy="1298816"/>
            </a:xfrm>
            <a:prstGeom prst="rect">
              <a:avLst/>
            </a:prstGeom>
            <a:noFill/>
            <a:ln>
              <a:noFill/>
            </a:ln>
          </p:spPr>
          <p:txBody>
            <a:bodyPr lIns="44552" tIns="22270" rIns="44552" bIns="22270" anchor="t" anchorCtr="0">
              <a:noAutofit/>
            </a:bodyPr>
            <a:lstStyle/>
            <a:p>
              <a:pPr algn="ctr">
                <a:lnSpc>
                  <a:spcPct val="140000"/>
                </a:lnSpc>
                <a:buSzPct val="25000"/>
              </a:pPr>
              <a:r>
                <a:rPr lang="en-US" altLang="zh-CN" sz="1400" dirty="0">
                  <a:cs typeface="+mn-ea"/>
                  <a:sym typeface="+mn-lt"/>
                </a:rPr>
                <a:t>Go ahead and replace it with your own text.</a:t>
              </a:r>
            </a:p>
          </p:txBody>
        </p:sp>
        <p:sp>
          <p:nvSpPr>
            <p:cNvPr id="9" name="Shape 1236"/>
            <p:cNvSpPr txBox="1"/>
            <p:nvPr/>
          </p:nvSpPr>
          <p:spPr>
            <a:xfrm>
              <a:off x="18117470" y="8808325"/>
              <a:ext cx="3286224" cy="1298816"/>
            </a:xfrm>
            <a:prstGeom prst="rect">
              <a:avLst/>
            </a:prstGeom>
            <a:noFill/>
            <a:ln>
              <a:noFill/>
            </a:ln>
          </p:spPr>
          <p:txBody>
            <a:bodyPr lIns="44552" tIns="22270" rIns="44552" bIns="22270" anchor="t" anchorCtr="0">
              <a:noAutofit/>
            </a:bodyPr>
            <a:lstStyle/>
            <a:p>
              <a:pPr algn="ctr">
                <a:lnSpc>
                  <a:spcPct val="140000"/>
                </a:lnSpc>
                <a:buSzPct val="25000"/>
              </a:pPr>
              <a:r>
                <a:rPr lang="en-US" altLang="zh-CN" sz="1400" dirty="0">
                  <a:cs typeface="+mn-ea"/>
                  <a:sym typeface="+mn-lt"/>
                </a:rPr>
                <a:t>Go ahead and replace it with your own text.</a:t>
              </a:r>
            </a:p>
          </p:txBody>
        </p:sp>
        <p:sp>
          <p:nvSpPr>
            <p:cNvPr id="10" name="Shape 1237"/>
            <p:cNvSpPr txBox="1"/>
            <p:nvPr/>
          </p:nvSpPr>
          <p:spPr>
            <a:xfrm>
              <a:off x="14400984" y="8782925"/>
              <a:ext cx="3286224" cy="1298816"/>
            </a:xfrm>
            <a:prstGeom prst="rect">
              <a:avLst/>
            </a:prstGeom>
            <a:noFill/>
            <a:ln>
              <a:noFill/>
            </a:ln>
          </p:spPr>
          <p:txBody>
            <a:bodyPr lIns="44552" tIns="22270" rIns="44552" bIns="22270" anchor="t" anchorCtr="0">
              <a:noAutofit/>
            </a:bodyPr>
            <a:lstStyle/>
            <a:p>
              <a:pPr algn="ctr">
                <a:lnSpc>
                  <a:spcPct val="140000"/>
                </a:lnSpc>
                <a:buSzPct val="25000"/>
              </a:pPr>
              <a:r>
                <a:rPr lang="en-US" altLang="zh-CN" sz="1400" dirty="0">
                  <a:cs typeface="+mn-ea"/>
                  <a:sym typeface="+mn-lt"/>
                </a:rPr>
                <a:t>Go ahead and replace it with your own text.</a:t>
              </a:r>
            </a:p>
          </p:txBody>
        </p:sp>
      </p:grpSp>
      <p:grpSp>
        <p:nvGrpSpPr>
          <p:cNvPr id="11" name="Shape 1241"/>
          <p:cNvGrpSpPr/>
          <p:nvPr/>
        </p:nvGrpSpPr>
        <p:grpSpPr>
          <a:xfrm>
            <a:off x="1047962" y="2318518"/>
            <a:ext cx="4316304" cy="3297750"/>
            <a:chOff x="2150542" y="4241478"/>
            <a:chExt cx="8857566" cy="6767372"/>
          </a:xfrm>
        </p:grpSpPr>
        <p:sp>
          <p:nvSpPr>
            <p:cNvPr id="12" name="Shape 1242"/>
            <p:cNvSpPr txBox="1"/>
            <p:nvPr/>
          </p:nvSpPr>
          <p:spPr>
            <a:xfrm>
              <a:off x="4155017" y="4826253"/>
              <a:ext cx="6817783" cy="1015662"/>
            </a:xfrm>
            <a:prstGeom prst="rect">
              <a:avLst/>
            </a:prstGeom>
            <a:noFill/>
            <a:ln>
              <a:noFill/>
            </a:ln>
          </p:spPr>
          <p:txBody>
            <a:bodyPr lIns="44552" tIns="22270" rIns="44552" bIns="22270" anchor="t" anchorCtr="0">
              <a:no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altLang="zh-CN" sz="1200" dirty="0">
                  <a:cs typeface="+mn-ea"/>
                  <a:sym typeface="+mn-lt"/>
                </a:rPr>
                <a:t>We hope that this template will return to you as a time, money and reputation.</a:t>
              </a:r>
              <a:endParaRPr lang="en-US" sz="1100" dirty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13" name="Shape 1243"/>
            <p:cNvSpPr txBox="1"/>
            <p:nvPr/>
          </p:nvSpPr>
          <p:spPr>
            <a:xfrm>
              <a:off x="4155016" y="4241478"/>
              <a:ext cx="5239802" cy="584774"/>
            </a:xfrm>
            <a:prstGeom prst="rect">
              <a:avLst/>
            </a:prstGeom>
            <a:noFill/>
            <a:ln>
              <a:noFill/>
            </a:ln>
          </p:spPr>
          <p:txBody>
            <a:bodyPr lIns="44552" tIns="22270" rIns="44552" bIns="22270" anchor="t" anchorCtr="0">
              <a:noAutofit/>
            </a:bodyPr>
            <a:lstStyle/>
            <a:p>
              <a:pPr>
                <a:buSzPct val="25000"/>
              </a:pPr>
              <a:r>
                <a:rPr lang="tr-TR" altLang="zh-CN" sz="1600" b="1" dirty="0">
                  <a:cs typeface="+mn-ea"/>
                  <a:sym typeface="+mn-lt"/>
                </a:rPr>
                <a:t>TITLE HERE</a:t>
              </a:r>
              <a:endParaRPr lang="en-US" sz="1559" b="1" dirty="0">
                <a:solidFill>
                  <a:schemeClr val="dk2"/>
                </a:solidFill>
                <a:cs typeface="+mn-ea"/>
                <a:sym typeface="+mn-lt"/>
              </a:endParaRPr>
            </a:p>
          </p:txBody>
        </p:sp>
        <p:sp>
          <p:nvSpPr>
            <p:cNvPr id="14" name="Shape 1244"/>
            <p:cNvSpPr/>
            <p:nvPr/>
          </p:nvSpPr>
          <p:spPr>
            <a:xfrm>
              <a:off x="2150542" y="4303553"/>
              <a:ext cx="1324480" cy="96325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59750"/>
                  </a:moveTo>
                  <a:lnTo>
                    <a:pt x="10366" y="33750"/>
                  </a:lnTo>
                  <a:lnTo>
                    <a:pt x="60000" y="7750"/>
                  </a:lnTo>
                  <a:lnTo>
                    <a:pt x="109638" y="33750"/>
                  </a:lnTo>
                  <a:cubicBezTo>
                    <a:pt x="109638" y="33750"/>
                    <a:pt x="60000" y="59750"/>
                    <a:pt x="60000" y="59750"/>
                  </a:cubicBezTo>
                  <a:close/>
                  <a:moveTo>
                    <a:pt x="100172" y="96194"/>
                  </a:moveTo>
                  <a:lnTo>
                    <a:pt x="82411" y="90088"/>
                  </a:lnTo>
                  <a:lnTo>
                    <a:pt x="82400" y="90161"/>
                  </a:lnTo>
                  <a:cubicBezTo>
                    <a:pt x="82205" y="90100"/>
                    <a:pt x="82027" y="90000"/>
                    <a:pt x="81816" y="90000"/>
                  </a:cubicBezTo>
                  <a:cubicBezTo>
                    <a:pt x="81261" y="90000"/>
                    <a:pt x="80766" y="90283"/>
                    <a:pt x="80333" y="90688"/>
                  </a:cubicBezTo>
                  <a:lnTo>
                    <a:pt x="80305" y="90627"/>
                  </a:lnTo>
                  <a:lnTo>
                    <a:pt x="60111" y="111450"/>
                  </a:lnTo>
                  <a:lnTo>
                    <a:pt x="42544" y="90744"/>
                  </a:lnTo>
                  <a:lnTo>
                    <a:pt x="42516" y="90800"/>
                  </a:lnTo>
                  <a:cubicBezTo>
                    <a:pt x="42061" y="90327"/>
                    <a:pt x="41522" y="90000"/>
                    <a:pt x="40911" y="90000"/>
                  </a:cubicBezTo>
                  <a:cubicBezTo>
                    <a:pt x="40705" y="90000"/>
                    <a:pt x="40522" y="90100"/>
                    <a:pt x="40327" y="90161"/>
                  </a:cubicBezTo>
                  <a:lnTo>
                    <a:pt x="40316" y="90088"/>
                  </a:lnTo>
                  <a:lnTo>
                    <a:pt x="22294" y="96283"/>
                  </a:lnTo>
                  <a:lnTo>
                    <a:pt x="26483" y="50194"/>
                  </a:lnTo>
                  <a:lnTo>
                    <a:pt x="58827" y="67133"/>
                  </a:lnTo>
                  <a:lnTo>
                    <a:pt x="58838" y="67111"/>
                  </a:lnTo>
                  <a:cubicBezTo>
                    <a:pt x="59194" y="67344"/>
                    <a:pt x="59577" y="67500"/>
                    <a:pt x="60000" y="67500"/>
                  </a:cubicBezTo>
                  <a:cubicBezTo>
                    <a:pt x="60422" y="67500"/>
                    <a:pt x="60811" y="67344"/>
                    <a:pt x="61161" y="67111"/>
                  </a:cubicBezTo>
                  <a:lnTo>
                    <a:pt x="61172" y="67133"/>
                  </a:lnTo>
                  <a:lnTo>
                    <a:pt x="93872" y="50005"/>
                  </a:lnTo>
                  <a:cubicBezTo>
                    <a:pt x="93872" y="50005"/>
                    <a:pt x="100172" y="96194"/>
                    <a:pt x="100172" y="96194"/>
                  </a:cubicBezTo>
                  <a:close/>
                  <a:moveTo>
                    <a:pt x="120000" y="33750"/>
                  </a:moveTo>
                  <a:cubicBezTo>
                    <a:pt x="120000" y="32255"/>
                    <a:pt x="119355" y="30994"/>
                    <a:pt x="118438" y="30388"/>
                  </a:cubicBezTo>
                  <a:lnTo>
                    <a:pt x="118444" y="30366"/>
                  </a:lnTo>
                  <a:lnTo>
                    <a:pt x="118366" y="30322"/>
                  </a:lnTo>
                  <a:cubicBezTo>
                    <a:pt x="118338" y="30305"/>
                    <a:pt x="118311" y="30294"/>
                    <a:pt x="118288" y="30283"/>
                  </a:cubicBezTo>
                  <a:lnTo>
                    <a:pt x="61172" y="366"/>
                  </a:lnTo>
                  <a:lnTo>
                    <a:pt x="61161" y="388"/>
                  </a:lnTo>
                  <a:cubicBezTo>
                    <a:pt x="60811" y="155"/>
                    <a:pt x="60422" y="0"/>
                    <a:pt x="60000" y="0"/>
                  </a:cubicBezTo>
                  <a:cubicBezTo>
                    <a:pt x="59577" y="0"/>
                    <a:pt x="59194" y="155"/>
                    <a:pt x="58838" y="388"/>
                  </a:cubicBezTo>
                  <a:lnTo>
                    <a:pt x="58827" y="366"/>
                  </a:lnTo>
                  <a:lnTo>
                    <a:pt x="1716" y="30283"/>
                  </a:lnTo>
                  <a:cubicBezTo>
                    <a:pt x="1688" y="30294"/>
                    <a:pt x="1661" y="30305"/>
                    <a:pt x="1638" y="30322"/>
                  </a:cubicBezTo>
                  <a:lnTo>
                    <a:pt x="1555" y="30366"/>
                  </a:lnTo>
                  <a:lnTo>
                    <a:pt x="1561" y="30388"/>
                  </a:lnTo>
                  <a:cubicBezTo>
                    <a:pt x="644" y="30994"/>
                    <a:pt x="0" y="32255"/>
                    <a:pt x="0" y="33750"/>
                  </a:cubicBezTo>
                  <a:cubicBezTo>
                    <a:pt x="0" y="35244"/>
                    <a:pt x="644" y="36505"/>
                    <a:pt x="1561" y="37111"/>
                  </a:cubicBezTo>
                  <a:lnTo>
                    <a:pt x="1555" y="37133"/>
                  </a:lnTo>
                  <a:lnTo>
                    <a:pt x="1638" y="37177"/>
                  </a:lnTo>
                  <a:cubicBezTo>
                    <a:pt x="1661" y="37194"/>
                    <a:pt x="1688" y="37205"/>
                    <a:pt x="1716" y="37216"/>
                  </a:cubicBezTo>
                  <a:lnTo>
                    <a:pt x="6833" y="39900"/>
                  </a:lnTo>
                  <a:lnTo>
                    <a:pt x="3377" y="75572"/>
                  </a:lnTo>
                  <a:cubicBezTo>
                    <a:pt x="1394" y="76694"/>
                    <a:pt x="0" y="79372"/>
                    <a:pt x="0" y="82500"/>
                  </a:cubicBezTo>
                  <a:cubicBezTo>
                    <a:pt x="0" y="86644"/>
                    <a:pt x="2438" y="90000"/>
                    <a:pt x="5455" y="90000"/>
                  </a:cubicBezTo>
                  <a:cubicBezTo>
                    <a:pt x="8466" y="90000"/>
                    <a:pt x="10911" y="86644"/>
                    <a:pt x="10911" y="82500"/>
                  </a:cubicBezTo>
                  <a:cubicBezTo>
                    <a:pt x="10911" y="80088"/>
                    <a:pt x="10066" y="77966"/>
                    <a:pt x="8777" y="76594"/>
                  </a:cubicBezTo>
                  <a:lnTo>
                    <a:pt x="12072" y="42644"/>
                  </a:lnTo>
                  <a:lnTo>
                    <a:pt x="21233" y="47444"/>
                  </a:lnTo>
                  <a:lnTo>
                    <a:pt x="16388" y="100750"/>
                  </a:lnTo>
                  <a:lnTo>
                    <a:pt x="16433" y="100766"/>
                  </a:lnTo>
                  <a:cubicBezTo>
                    <a:pt x="16416" y="100927"/>
                    <a:pt x="16361" y="101072"/>
                    <a:pt x="16361" y="101250"/>
                  </a:cubicBezTo>
                  <a:cubicBezTo>
                    <a:pt x="16361" y="103322"/>
                    <a:pt x="17583" y="105000"/>
                    <a:pt x="19088" y="105000"/>
                  </a:cubicBezTo>
                  <a:cubicBezTo>
                    <a:pt x="19300" y="105000"/>
                    <a:pt x="19477" y="104911"/>
                    <a:pt x="19672" y="104850"/>
                  </a:cubicBezTo>
                  <a:lnTo>
                    <a:pt x="19683" y="104911"/>
                  </a:lnTo>
                  <a:lnTo>
                    <a:pt x="40211" y="97850"/>
                  </a:lnTo>
                  <a:lnTo>
                    <a:pt x="58366" y="119250"/>
                  </a:lnTo>
                  <a:lnTo>
                    <a:pt x="58388" y="119200"/>
                  </a:lnTo>
                  <a:cubicBezTo>
                    <a:pt x="58850" y="119672"/>
                    <a:pt x="59388" y="120000"/>
                    <a:pt x="60000" y="120000"/>
                  </a:cubicBezTo>
                  <a:cubicBezTo>
                    <a:pt x="60561" y="120000"/>
                    <a:pt x="61050" y="119711"/>
                    <a:pt x="61488" y="119311"/>
                  </a:cubicBezTo>
                  <a:lnTo>
                    <a:pt x="61511" y="119372"/>
                  </a:lnTo>
                  <a:lnTo>
                    <a:pt x="82411" y="97816"/>
                  </a:lnTo>
                  <a:lnTo>
                    <a:pt x="103044" y="104911"/>
                  </a:lnTo>
                  <a:lnTo>
                    <a:pt x="103055" y="104838"/>
                  </a:lnTo>
                  <a:cubicBezTo>
                    <a:pt x="103250" y="104900"/>
                    <a:pt x="103433" y="105000"/>
                    <a:pt x="103638" y="105000"/>
                  </a:cubicBezTo>
                  <a:cubicBezTo>
                    <a:pt x="105144" y="105000"/>
                    <a:pt x="106361" y="103322"/>
                    <a:pt x="106361" y="101250"/>
                  </a:cubicBezTo>
                  <a:cubicBezTo>
                    <a:pt x="106361" y="101005"/>
                    <a:pt x="106305" y="100794"/>
                    <a:pt x="106277" y="100566"/>
                  </a:cubicBezTo>
                  <a:lnTo>
                    <a:pt x="106316" y="100555"/>
                  </a:lnTo>
                  <a:lnTo>
                    <a:pt x="99055" y="47294"/>
                  </a:lnTo>
                  <a:lnTo>
                    <a:pt x="118288" y="37216"/>
                  </a:lnTo>
                  <a:cubicBezTo>
                    <a:pt x="118311" y="37205"/>
                    <a:pt x="118338" y="37194"/>
                    <a:pt x="118366" y="37177"/>
                  </a:cubicBezTo>
                  <a:lnTo>
                    <a:pt x="118444" y="37133"/>
                  </a:lnTo>
                  <a:lnTo>
                    <a:pt x="118438" y="37111"/>
                  </a:lnTo>
                  <a:cubicBezTo>
                    <a:pt x="119355" y="36505"/>
                    <a:pt x="120000" y="35244"/>
                    <a:pt x="120000" y="3375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18554" tIns="18554" rIns="18554" bIns="18554" anchor="ctr" anchorCtr="0">
              <a:noAutofit/>
            </a:bodyPr>
            <a:lstStyle/>
            <a:p>
              <a:endParaRPr sz="1462">
                <a:solidFill>
                  <a:schemeClr val="dk2"/>
                </a:solidFill>
                <a:cs typeface="+mn-ea"/>
                <a:sym typeface="+mn-lt"/>
              </a:endParaRPr>
            </a:p>
          </p:txBody>
        </p:sp>
        <p:sp>
          <p:nvSpPr>
            <p:cNvPr id="15" name="Shape 1245"/>
            <p:cNvSpPr/>
            <p:nvPr/>
          </p:nvSpPr>
          <p:spPr>
            <a:xfrm>
              <a:off x="2265523" y="9488342"/>
              <a:ext cx="1110655" cy="100968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272" y="45000"/>
                  </a:moveTo>
                  <a:cubicBezTo>
                    <a:pt x="82755" y="45000"/>
                    <a:pt x="79088" y="49033"/>
                    <a:pt x="79088" y="54000"/>
                  </a:cubicBezTo>
                  <a:cubicBezTo>
                    <a:pt x="79088" y="58972"/>
                    <a:pt x="82755" y="63000"/>
                    <a:pt x="87272" y="63000"/>
                  </a:cubicBezTo>
                  <a:cubicBezTo>
                    <a:pt x="91788" y="63000"/>
                    <a:pt x="95455" y="58972"/>
                    <a:pt x="95455" y="54000"/>
                  </a:cubicBezTo>
                  <a:cubicBezTo>
                    <a:pt x="95455" y="49033"/>
                    <a:pt x="91788" y="45000"/>
                    <a:pt x="87272" y="45000"/>
                  </a:cubicBezTo>
                  <a:moveTo>
                    <a:pt x="60000" y="102000"/>
                  </a:moveTo>
                  <a:cubicBezTo>
                    <a:pt x="54800" y="102000"/>
                    <a:pt x="49566" y="101316"/>
                    <a:pt x="44433" y="99972"/>
                  </a:cubicBezTo>
                  <a:cubicBezTo>
                    <a:pt x="44016" y="99861"/>
                    <a:pt x="43588" y="99805"/>
                    <a:pt x="43166" y="99805"/>
                  </a:cubicBezTo>
                  <a:cubicBezTo>
                    <a:pt x="42477" y="99805"/>
                    <a:pt x="41788" y="99950"/>
                    <a:pt x="41144" y="100238"/>
                  </a:cubicBezTo>
                  <a:lnTo>
                    <a:pt x="18622" y="110144"/>
                  </a:lnTo>
                  <a:lnTo>
                    <a:pt x="22294" y="92972"/>
                  </a:lnTo>
                  <a:cubicBezTo>
                    <a:pt x="22766" y="90772"/>
                    <a:pt x="22066" y="88466"/>
                    <a:pt x="20494" y="87011"/>
                  </a:cubicBezTo>
                  <a:cubicBezTo>
                    <a:pt x="10800" y="78027"/>
                    <a:pt x="5455" y="66300"/>
                    <a:pt x="5455" y="54000"/>
                  </a:cubicBezTo>
                  <a:cubicBezTo>
                    <a:pt x="5455" y="27533"/>
                    <a:pt x="29927" y="6000"/>
                    <a:pt x="60000" y="6000"/>
                  </a:cubicBezTo>
                  <a:cubicBezTo>
                    <a:pt x="90077" y="6000"/>
                    <a:pt x="114544" y="27533"/>
                    <a:pt x="114544" y="54000"/>
                  </a:cubicBezTo>
                  <a:cubicBezTo>
                    <a:pt x="114544" y="80466"/>
                    <a:pt x="90077" y="102000"/>
                    <a:pt x="60000" y="102000"/>
                  </a:cubicBezTo>
                  <a:moveTo>
                    <a:pt x="60000" y="0"/>
                  </a:moveTo>
                  <a:cubicBezTo>
                    <a:pt x="26861" y="0"/>
                    <a:pt x="0" y="24177"/>
                    <a:pt x="0" y="54000"/>
                  </a:cubicBezTo>
                  <a:cubicBezTo>
                    <a:pt x="0" y="68627"/>
                    <a:pt x="6488" y="81877"/>
                    <a:pt x="16983" y="91600"/>
                  </a:cubicBezTo>
                  <a:lnTo>
                    <a:pt x="10911" y="120000"/>
                  </a:lnTo>
                  <a:lnTo>
                    <a:pt x="43166" y="105811"/>
                  </a:lnTo>
                  <a:cubicBezTo>
                    <a:pt x="48511" y="107211"/>
                    <a:pt x="54150" y="108000"/>
                    <a:pt x="60000" y="108000"/>
                  </a:cubicBezTo>
                  <a:cubicBezTo>
                    <a:pt x="93138" y="108000"/>
                    <a:pt x="120000" y="83827"/>
                    <a:pt x="120000" y="54000"/>
                  </a:cubicBezTo>
                  <a:cubicBezTo>
                    <a:pt x="120000" y="24177"/>
                    <a:pt x="93138" y="0"/>
                    <a:pt x="60000" y="0"/>
                  </a:cubicBezTo>
                  <a:moveTo>
                    <a:pt x="60000" y="45000"/>
                  </a:moveTo>
                  <a:cubicBezTo>
                    <a:pt x="55483" y="45000"/>
                    <a:pt x="51816" y="49033"/>
                    <a:pt x="51816" y="54000"/>
                  </a:cubicBezTo>
                  <a:cubicBezTo>
                    <a:pt x="51816" y="58972"/>
                    <a:pt x="55483" y="63000"/>
                    <a:pt x="60000" y="63000"/>
                  </a:cubicBezTo>
                  <a:cubicBezTo>
                    <a:pt x="64516" y="63000"/>
                    <a:pt x="68183" y="58972"/>
                    <a:pt x="68183" y="54000"/>
                  </a:cubicBezTo>
                  <a:cubicBezTo>
                    <a:pt x="68183" y="49033"/>
                    <a:pt x="64516" y="45000"/>
                    <a:pt x="60000" y="45000"/>
                  </a:cubicBezTo>
                  <a:moveTo>
                    <a:pt x="32727" y="45000"/>
                  </a:moveTo>
                  <a:cubicBezTo>
                    <a:pt x="28211" y="45000"/>
                    <a:pt x="24544" y="49033"/>
                    <a:pt x="24544" y="54000"/>
                  </a:cubicBezTo>
                  <a:cubicBezTo>
                    <a:pt x="24544" y="58972"/>
                    <a:pt x="28211" y="63000"/>
                    <a:pt x="32727" y="63000"/>
                  </a:cubicBezTo>
                  <a:cubicBezTo>
                    <a:pt x="37244" y="63000"/>
                    <a:pt x="40911" y="58972"/>
                    <a:pt x="40911" y="54000"/>
                  </a:cubicBezTo>
                  <a:cubicBezTo>
                    <a:pt x="40911" y="49033"/>
                    <a:pt x="37244" y="45000"/>
                    <a:pt x="32727" y="45000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18554" tIns="18554" rIns="18554" bIns="18554" anchor="ctr" anchorCtr="0">
              <a:noAutofit/>
            </a:bodyPr>
            <a:lstStyle/>
            <a:p>
              <a:endParaRPr sz="1462">
                <a:solidFill>
                  <a:schemeClr val="dk2"/>
                </a:solidFill>
                <a:cs typeface="+mn-ea"/>
                <a:sym typeface="+mn-lt"/>
              </a:endParaRPr>
            </a:p>
          </p:txBody>
        </p:sp>
        <p:sp>
          <p:nvSpPr>
            <p:cNvPr id="16" name="Shape 1246"/>
            <p:cNvSpPr/>
            <p:nvPr/>
          </p:nvSpPr>
          <p:spPr>
            <a:xfrm>
              <a:off x="2353742" y="6810417"/>
              <a:ext cx="961802" cy="96180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455" y="38183"/>
                  </a:moveTo>
                  <a:lnTo>
                    <a:pt x="114544" y="38183"/>
                  </a:lnTo>
                  <a:lnTo>
                    <a:pt x="114544" y="43638"/>
                  </a:lnTo>
                  <a:lnTo>
                    <a:pt x="5455" y="43638"/>
                  </a:lnTo>
                  <a:cubicBezTo>
                    <a:pt x="5455" y="43638"/>
                    <a:pt x="5455" y="38183"/>
                    <a:pt x="5455" y="38183"/>
                  </a:cubicBezTo>
                  <a:close/>
                  <a:moveTo>
                    <a:pt x="92727" y="49088"/>
                  </a:moveTo>
                  <a:lnTo>
                    <a:pt x="103638" y="49088"/>
                  </a:lnTo>
                  <a:lnTo>
                    <a:pt x="103638" y="98183"/>
                  </a:lnTo>
                  <a:lnTo>
                    <a:pt x="92727" y="98183"/>
                  </a:lnTo>
                  <a:cubicBezTo>
                    <a:pt x="92727" y="98183"/>
                    <a:pt x="92727" y="49088"/>
                    <a:pt x="92727" y="49088"/>
                  </a:cubicBezTo>
                  <a:close/>
                  <a:moveTo>
                    <a:pt x="76361" y="49088"/>
                  </a:moveTo>
                  <a:lnTo>
                    <a:pt x="87272" y="49088"/>
                  </a:lnTo>
                  <a:lnTo>
                    <a:pt x="87272" y="98183"/>
                  </a:lnTo>
                  <a:lnTo>
                    <a:pt x="76361" y="98183"/>
                  </a:lnTo>
                  <a:cubicBezTo>
                    <a:pt x="76361" y="98183"/>
                    <a:pt x="76361" y="49088"/>
                    <a:pt x="76361" y="49088"/>
                  </a:cubicBezTo>
                  <a:close/>
                  <a:moveTo>
                    <a:pt x="49088" y="49088"/>
                  </a:moveTo>
                  <a:lnTo>
                    <a:pt x="70911" y="49088"/>
                  </a:lnTo>
                  <a:lnTo>
                    <a:pt x="70911" y="98183"/>
                  </a:lnTo>
                  <a:lnTo>
                    <a:pt x="49088" y="98183"/>
                  </a:lnTo>
                  <a:cubicBezTo>
                    <a:pt x="49088" y="98183"/>
                    <a:pt x="49088" y="49088"/>
                    <a:pt x="49088" y="49088"/>
                  </a:cubicBezTo>
                  <a:close/>
                  <a:moveTo>
                    <a:pt x="32727" y="49088"/>
                  </a:moveTo>
                  <a:lnTo>
                    <a:pt x="43638" y="49088"/>
                  </a:lnTo>
                  <a:lnTo>
                    <a:pt x="43638" y="98183"/>
                  </a:lnTo>
                  <a:lnTo>
                    <a:pt x="32727" y="98183"/>
                  </a:lnTo>
                  <a:cubicBezTo>
                    <a:pt x="32727" y="98183"/>
                    <a:pt x="32727" y="49088"/>
                    <a:pt x="32727" y="49088"/>
                  </a:cubicBezTo>
                  <a:close/>
                  <a:moveTo>
                    <a:pt x="16361" y="49088"/>
                  </a:moveTo>
                  <a:lnTo>
                    <a:pt x="27272" y="49088"/>
                  </a:lnTo>
                  <a:lnTo>
                    <a:pt x="27272" y="98183"/>
                  </a:lnTo>
                  <a:lnTo>
                    <a:pt x="16361" y="98183"/>
                  </a:lnTo>
                  <a:cubicBezTo>
                    <a:pt x="16361" y="98183"/>
                    <a:pt x="16361" y="49088"/>
                    <a:pt x="16361" y="49088"/>
                  </a:cubicBezTo>
                  <a:close/>
                  <a:moveTo>
                    <a:pt x="109850" y="103638"/>
                  </a:moveTo>
                  <a:lnTo>
                    <a:pt x="113488" y="114544"/>
                  </a:lnTo>
                  <a:lnTo>
                    <a:pt x="6511" y="114544"/>
                  </a:lnTo>
                  <a:lnTo>
                    <a:pt x="10150" y="103638"/>
                  </a:lnTo>
                  <a:cubicBezTo>
                    <a:pt x="10150" y="103638"/>
                    <a:pt x="109850" y="103638"/>
                    <a:pt x="109850" y="103638"/>
                  </a:cubicBezTo>
                  <a:close/>
                  <a:moveTo>
                    <a:pt x="60000" y="5866"/>
                  </a:moveTo>
                  <a:lnTo>
                    <a:pt x="107005" y="32727"/>
                  </a:lnTo>
                  <a:lnTo>
                    <a:pt x="12994" y="32727"/>
                  </a:lnTo>
                  <a:cubicBezTo>
                    <a:pt x="12994" y="32727"/>
                    <a:pt x="60000" y="5866"/>
                    <a:pt x="60000" y="5866"/>
                  </a:cubicBezTo>
                  <a:close/>
                  <a:moveTo>
                    <a:pt x="117272" y="49088"/>
                  </a:moveTo>
                  <a:cubicBezTo>
                    <a:pt x="118777" y="49088"/>
                    <a:pt x="120000" y="47872"/>
                    <a:pt x="120000" y="46361"/>
                  </a:cubicBezTo>
                  <a:lnTo>
                    <a:pt x="120000" y="35455"/>
                  </a:lnTo>
                  <a:cubicBezTo>
                    <a:pt x="120000" y="34444"/>
                    <a:pt x="119422" y="33594"/>
                    <a:pt x="118605" y="33127"/>
                  </a:cubicBezTo>
                  <a:lnTo>
                    <a:pt x="118627" y="33088"/>
                  </a:lnTo>
                  <a:lnTo>
                    <a:pt x="61355" y="361"/>
                  </a:lnTo>
                  <a:lnTo>
                    <a:pt x="61333" y="400"/>
                  </a:lnTo>
                  <a:cubicBezTo>
                    <a:pt x="60933" y="166"/>
                    <a:pt x="60494" y="0"/>
                    <a:pt x="60000" y="0"/>
                  </a:cubicBezTo>
                  <a:cubicBezTo>
                    <a:pt x="59505" y="0"/>
                    <a:pt x="59066" y="166"/>
                    <a:pt x="58666" y="400"/>
                  </a:cubicBezTo>
                  <a:lnTo>
                    <a:pt x="58644" y="361"/>
                  </a:lnTo>
                  <a:lnTo>
                    <a:pt x="1372" y="33088"/>
                  </a:lnTo>
                  <a:lnTo>
                    <a:pt x="1394" y="33127"/>
                  </a:lnTo>
                  <a:cubicBezTo>
                    <a:pt x="577" y="33594"/>
                    <a:pt x="0" y="34444"/>
                    <a:pt x="0" y="35455"/>
                  </a:cubicBezTo>
                  <a:lnTo>
                    <a:pt x="0" y="46361"/>
                  </a:lnTo>
                  <a:cubicBezTo>
                    <a:pt x="0" y="47872"/>
                    <a:pt x="1222" y="49088"/>
                    <a:pt x="2727" y="49088"/>
                  </a:cubicBezTo>
                  <a:lnTo>
                    <a:pt x="10911" y="49088"/>
                  </a:lnTo>
                  <a:lnTo>
                    <a:pt x="10911" y="98183"/>
                  </a:lnTo>
                  <a:lnTo>
                    <a:pt x="8183" y="98183"/>
                  </a:lnTo>
                  <a:cubicBezTo>
                    <a:pt x="6977" y="98183"/>
                    <a:pt x="5988" y="98977"/>
                    <a:pt x="5627" y="100055"/>
                  </a:cubicBezTo>
                  <a:lnTo>
                    <a:pt x="5594" y="100050"/>
                  </a:lnTo>
                  <a:lnTo>
                    <a:pt x="138" y="116411"/>
                  </a:lnTo>
                  <a:lnTo>
                    <a:pt x="172" y="116416"/>
                  </a:lnTo>
                  <a:cubicBezTo>
                    <a:pt x="77" y="116694"/>
                    <a:pt x="0" y="116972"/>
                    <a:pt x="0" y="117272"/>
                  </a:cubicBezTo>
                  <a:cubicBezTo>
                    <a:pt x="0" y="118783"/>
                    <a:pt x="1222" y="120000"/>
                    <a:pt x="2727" y="120000"/>
                  </a:cubicBezTo>
                  <a:lnTo>
                    <a:pt x="117272" y="120000"/>
                  </a:lnTo>
                  <a:cubicBezTo>
                    <a:pt x="118777" y="120000"/>
                    <a:pt x="120000" y="118783"/>
                    <a:pt x="120000" y="117272"/>
                  </a:cubicBezTo>
                  <a:cubicBezTo>
                    <a:pt x="120000" y="116972"/>
                    <a:pt x="119922" y="116694"/>
                    <a:pt x="119827" y="116416"/>
                  </a:cubicBezTo>
                  <a:lnTo>
                    <a:pt x="119861" y="116411"/>
                  </a:lnTo>
                  <a:lnTo>
                    <a:pt x="114405" y="100050"/>
                  </a:lnTo>
                  <a:lnTo>
                    <a:pt x="114372" y="100055"/>
                  </a:lnTo>
                  <a:cubicBezTo>
                    <a:pt x="114011" y="98977"/>
                    <a:pt x="113022" y="98183"/>
                    <a:pt x="111816" y="98183"/>
                  </a:cubicBezTo>
                  <a:lnTo>
                    <a:pt x="109088" y="98183"/>
                  </a:lnTo>
                  <a:lnTo>
                    <a:pt x="109088" y="49088"/>
                  </a:lnTo>
                  <a:cubicBezTo>
                    <a:pt x="109088" y="49088"/>
                    <a:pt x="117272" y="49088"/>
                    <a:pt x="117272" y="4908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18554" tIns="18554" rIns="18554" bIns="18554" anchor="ctr" anchorCtr="0">
              <a:noAutofit/>
            </a:bodyPr>
            <a:lstStyle/>
            <a:p>
              <a:endParaRPr sz="1462">
                <a:solidFill>
                  <a:schemeClr val="dk2"/>
                </a:solidFill>
                <a:cs typeface="+mn-ea"/>
                <a:sym typeface="+mn-lt"/>
              </a:endParaRPr>
            </a:p>
          </p:txBody>
        </p:sp>
        <p:sp>
          <p:nvSpPr>
            <p:cNvPr id="17" name="Shape 1247"/>
            <p:cNvSpPr txBox="1"/>
            <p:nvPr/>
          </p:nvSpPr>
          <p:spPr>
            <a:xfrm>
              <a:off x="4155017" y="7411968"/>
              <a:ext cx="6817783" cy="1015662"/>
            </a:xfrm>
            <a:prstGeom prst="rect">
              <a:avLst/>
            </a:prstGeom>
            <a:noFill/>
            <a:ln>
              <a:noFill/>
            </a:ln>
          </p:spPr>
          <p:txBody>
            <a:bodyPr lIns="44552" tIns="22270" rIns="44552" bIns="22270" anchor="t" anchorCtr="0">
              <a:no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altLang="zh-CN" sz="1200" dirty="0">
                  <a:cs typeface="+mn-ea"/>
                  <a:sym typeface="+mn-lt"/>
                </a:rPr>
                <a:t>We hope that this template will return to you as a time, money and reputation.</a:t>
              </a:r>
              <a:endParaRPr lang="en-US" sz="1100" dirty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18" name="Shape 1248"/>
            <p:cNvSpPr txBox="1"/>
            <p:nvPr/>
          </p:nvSpPr>
          <p:spPr>
            <a:xfrm>
              <a:off x="4155016" y="6827193"/>
              <a:ext cx="5239802" cy="584774"/>
            </a:xfrm>
            <a:prstGeom prst="rect">
              <a:avLst/>
            </a:prstGeom>
            <a:noFill/>
            <a:ln>
              <a:noFill/>
            </a:ln>
          </p:spPr>
          <p:txBody>
            <a:bodyPr lIns="44552" tIns="22270" rIns="44552" bIns="22270" anchor="t" anchorCtr="0">
              <a:noAutofit/>
            </a:bodyPr>
            <a:lstStyle/>
            <a:p>
              <a:pPr>
                <a:buSzPct val="25000"/>
              </a:pPr>
              <a:r>
                <a:rPr lang="tr-TR" altLang="zh-CN" sz="1600" b="1" dirty="0">
                  <a:cs typeface="+mn-ea"/>
                  <a:sym typeface="+mn-lt"/>
                </a:rPr>
                <a:t>TITLE HERE</a:t>
              </a:r>
              <a:endParaRPr lang="en-US" sz="1559" b="1" dirty="0">
                <a:solidFill>
                  <a:schemeClr val="dk2"/>
                </a:solidFill>
                <a:cs typeface="+mn-ea"/>
                <a:sym typeface="+mn-lt"/>
              </a:endParaRPr>
            </a:p>
          </p:txBody>
        </p:sp>
        <p:sp>
          <p:nvSpPr>
            <p:cNvPr id="19" name="Shape 1249"/>
            <p:cNvSpPr txBox="1"/>
            <p:nvPr/>
          </p:nvSpPr>
          <p:spPr>
            <a:xfrm>
              <a:off x="4190326" y="9993188"/>
              <a:ext cx="6817783" cy="1015662"/>
            </a:xfrm>
            <a:prstGeom prst="rect">
              <a:avLst/>
            </a:prstGeom>
            <a:noFill/>
            <a:ln>
              <a:noFill/>
            </a:ln>
          </p:spPr>
          <p:txBody>
            <a:bodyPr lIns="44552" tIns="22270" rIns="44552" bIns="22270" anchor="t" anchorCtr="0">
              <a:no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altLang="zh-CN" sz="1200" dirty="0">
                  <a:cs typeface="+mn-ea"/>
                  <a:sym typeface="+mn-lt"/>
                </a:rPr>
                <a:t>We hope that this template will return to you as a time, money and reputation.</a:t>
              </a:r>
              <a:endParaRPr lang="en-US" sz="1100" dirty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20" name="Shape 1250"/>
            <p:cNvSpPr txBox="1"/>
            <p:nvPr/>
          </p:nvSpPr>
          <p:spPr>
            <a:xfrm>
              <a:off x="4190325" y="9408413"/>
              <a:ext cx="5239802" cy="584774"/>
            </a:xfrm>
            <a:prstGeom prst="rect">
              <a:avLst/>
            </a:prstGeom>
            <a:noFill/>
            <a:ln>
              <a:noFill/>
            </a:ln>
          </p:spPr>
          <p:txBody>
            <a:bodyPr lIns="44552" tIns="22270" rIns="44552" bIns="22270" anchor="t" anchorCtr="0">
              <a:noAutofit/>
            </a:bodyPr>
            <a:lstStyle/>
            <a:p>
              <a:pPr>
                <a:buSzPct val="25000"/>
              </a:pPr>
              <a:r>
                <a:rPr lang="tr-TR" altLang="zh-CN" sz="1600" b="1" dirty="0">
                  <a:cs typeface="+mn-ea"/>
                  <a:sym typeface="+mn-lt"/>
                </a:rPr>
                <a:t>TITLE HERE</a:t>
              </a:r>
              <a:endParaRPr lang="en-US" sz="1559" b="1" dirty="0">
                <a:solidFill>
                  <a:schemeClr val="dk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文本框 2"/>
          <p:cNvSpPr txBox="1"/>
          <p:nvPr/>
        </p:nvSpPr>
        <p:spPr>
          <a:xfrm>
            <a:off x="1763167" y="323925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78">
        <p14:ferris dir="l"/>
      </p:transition>
    </mc:Choice>
    <mc:Fallback xmlns="">
      <p:transition spd="slow" advTm="25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9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6A2EBE20-4E19-42D7-B232-13D4897EDAED}"/>
              </a:ext>
            </a:extLst>
          </p:cNvPr>
          <p:cNvSpPr/>
          <p:nvPr/>
        </p:nvSpPr>
        <p:spPr>
          <a:xfrm>
            <a:off x="-1765225" y="2844205"/>
            <a:ext cx="15590579" cy="9371865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533400" dist="38100" dir="5400000" sx="102000" sy="102000" algn="t" rotWithShape="0">
              <a:prstClr val="black">
                <a:alpha val="1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CB19C7EE-4D2C-429F-8C1B-73B9AC31D191}"/>
              </a:ext>
            </a:extLst>
          </p:cNvPr>
          <p:cNvSpPr/>
          <p:nvPr/>
        </p:nvSpPr>
        <p:spPr>
          <a:xfrm>
            <a:off x="1562605" y="2767733"/>
            <a:ext cx="1807448" cy="1807448"/>
          </a:xfrm>
          <a:prstGeom prst="ellipse">
            <a:avLst/>
          </a:pr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165100" sx="102000" sy="102000" algn="c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79E1E0E6-B502-4E3F-AB13-E1E48AA164AD}"/>
              </a:ext>
            </a:extLst>
          </p:cNvPr>
          <p:cNvSpPr/>
          <p:nvPr/>
        </p:nvSpPr>
        <p:spPr>
          <a:xfrm>
            <a:off x="4891771" y="2146196"/>
            <a:ext cx="2276585" cy="2276585"/>
          </a:xfrm>
          <a:prstGeom prst="ellipse">
            <a:avLst/>
          </a:prstGeom>
          <a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228600" sx="103000" sy="103000" algn="c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DF928633-9E38-46A5-8945-04DFA0644CDA}"/>
              </a:ext>
            </a:extLst>
          </p:cNvPr>
          <p:cNvSpPr/>
          <p:nvPr/>
        </p:nvSpPr>
        <p:spPr>
          <a:xfrm>
            <a:off x="8690075" y="2767733"/>
            <a:ext cx="1807448" cy="1807448"/>
          </a:xfrm>
          <a:prstGeom prst="ellipse">
            <a:avLst/>
          </a:prstGeom>
          <a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165100" sx="103000" sy="103000" algn="ctr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4B0DC153-F8B7-418F-B6FE-2E729655146E}"/>
              </a:ext>
            </a:extLst>
          </p:cNvPr>
          <p:cNvGrpSpPr/>
          <p:nvPr/>
        </p:nvGrpSpPr>
        <p:grpSpPr>
          <a:xfrm>
            <a:off x="1132746" y="4974971"/>
            <a:ext cx="2705263" cy="2187175"/>
            <a:chOff x="1198682" y="4848550"/>
            <a:chExt cx="2705263" cy="2187175"/>
          </a:xfrm>
        </p:grpSpPr>
        <p:sp>
          <p:nvSpPr>
            <p:cNvPr id="40" name="文本框 17">
              <a:extLst>
                <a:ext uri="{FF2B5EF4-FFF2-40B4-BE49-F238E27FC236}">
                  <a16:creationId xmlns:a16="http://schemas.microsoft.com/office/drawing/2014/main" xmlns="" id="{C5F600FC-14F5-4192-89EB-B1F935F6C04F}"/>
                </a:ext>
              </a:extLst>
            </p:cNvPr>
            <p:cNvSpPr txBox="1"/>
            <p:nvPr/>
          </p:nvSpPr>
          <p:spPr>
            <a:xfrm>
              <a:off x="1732164" y="4848550"/>
              <a:ext cx="16383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tr-TR" altLang="zh-CN" sz="2400" b="1" spc="400" dirty="0">
                  <a:solidFill>
                    <a:srgbClr val="585858"/>
                  </a:solidFill>
                  <a:cs typeface="+mn-ea"/>
                  <a:sym typeface="+mn-lt"/>
                </a:rPr>
                <a:t>NOTE HERE</a:t>
              </a:r>
            </a:p>
          </p:txBody>
        </p:sp>
        <p:sp>
          <p:nvSpPr>
            <p:cNvPr id="41" name="文本框 18">
              <a:extLst>
                <a:ext uri="{FF2B5EF4-FFF2-40B4-BE49-F238E27FC236}">
                  <a16:creationId xmlns:a16="http://schemas.microsoft.com/office/drawing/2014/main" xmlns="" id="{3C80DF2A-D827-4451-B2D7-E05417801495}"/>
                </a:ext>
              </a:extLst>
            </p:cNvPr>
            <p:cNvSpPr txBox="1"/>
            <p:nvPr/>
          </p:nvSpPr>
          <p:spPr>
            <a:xfrm>
              <a:off x="1198682" y="5799553"/>
              <a:ext cx="2705263" cy="1236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>
                <a:lnSpc>
                  <a:spcPts val="1800"/>
                </a:lnSpc>
              </a:pPr>
              <a:r>
                <a:rPr lang="en-US" altLang="zh-CN" sz="1400" dirty="0">
                  <a:solidFill>
                    <a:srgbClr val="585858"/>
                  </a:solidFill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zh-CN" altLang="en-US" sz="1400" dirty="0">
                <a:solidFill>
                  <a:srgbClr val="58585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619413D9-616A-44BB-9014-30803FD12F3A}"/>
              </a:ext>
            </a:extLst>
          </p:cNvPr>
          <p:cNvGrpSpPr/>
          <p:nvPr/>
        </p:nvGrpSpPr>
        <p:grpSpPr>
          <a:xfrm>
            <a:off x="4677431" y="4634346"/>
            <a:ext cx="2705263" cy="2215605"/>
            <a:chOff x="4743367" y="4507925"/>
            <a:chExt cx="2705263" cy="2215605"/>
          </a:xfrm>
        </p:grpSpPr>
        <p:sp>
          <p:nvSpPr>
            <p:cNvPr id="43" name="文本框 19">
              <a:extLst>
                <a:ext uri="{FF2B5EF4-FFF2-40B4-BE49-F238E27FC236}">
                  <a16:creationId xmlns:a16="http://schemas.microsoft.com/office/drawing/2014/main" xmlns="" id="{A5C2BD19-CA49-4357-B3C1-85DD7A0DDAAD}"/>
                </a:ext>
              </a:extLst>
            </p:cNvPr>
            <p:cNvSpPr txBox="1"/>
            <p:nvPr/>
          </p:nvSpPr>
          <p:spPr>
            <a:xfrm>
              <a:off x="5276849" y="4507925"/>
              <a:ext cx="16383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tr-TR" altLang="zh-CN" sz="2400" b="1" spc="400" dirty="0">
                  <a:solidFill>
                    <a:srgbClr val="585858"/>
                  </a:solidFill>
                  <a:cs typeface="+mn-ea"/>
                  <a:sym typeface="+mn-lt"/>
                </a:rPr>
                <a:t>NOTE HERE</a:t>
              </a:r>
            </a:p>
          </p:txBody>
        </p:sp>
        <p:sp>
          <p:nvSpPr>
            <p:cNvPr id="44" name="文本框 20">
              <a:extLst>
                <a:ext uri="{FF2B5EF4-FFF2-40B4-BE49-F238E27FC236}">
                  <a16:creationId xmlns:a16="http://schemas.microsoft.com/office/drawing/2014/main" xmlns="" id="{C623CC34-159E-4EB0-9DC9-082A3740CE90}"/>
                </a:ext>
              </a:extLst>
            </p:cNvPr>
            <p:cNvSpPr txBox="1"/>
            <p:nvPr/>
          </p:nvSpPr>
          <p:spPr>
            <a:xfrm>
              <a:off x="4743367" y="5487358"/>
              <a:ext cx="2705263" cy="1236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>
                <a:lnSpc>
                  <a:spcPts val="1800"/>
                </a:lnSpc>
              </a:pPr>
              <a:r>
                <a:rPr lang="en-US" altLang="zh-CN" sz="1400" dirty="0">
                  <a:solidFill>
                    <a:srgbClr val="585858"/>
                  </a:solidFill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zh-CN" altLang="en-US" sz="1400" dirty="0">
                <a:solidFill>
                  <a:srgbClr val="58585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C51B3167-E9EE-4A6A-A403-9494812E5454}"/>
              </a:ext>
            </a:extLst>
          </p:cNvPr>
          <p:cNvGrpSpPr/>
          <p:nvPr/>
        </p:nvGrpSpPr>
        <p:grpSpPr>
          <a:xfrm>
            <a:off x="8394552" y="4974971"/>
            <a:ext cx="2705263" cy="2187175"/>
            <a:chOff x="8460488" y="4833164"/>
            <a:chExt cx="2705263" cy="2187175"/>
          </a:xfrm>
        </p:grpSpPr>
        <p:sp>
          <p:nvSpPr>
            <p:cNvPr id="46" name="文本框 21">
              <a:extLst>
                <a:ext uri="{FF2B5EF4-FFF2-40B4-BE49-F238E27FC236}">
                  <a16:creationId xmlns:a16="http://schemas.microsoft.com/office/drawing/2014/main" xmlns="" id="{EC78406C-06E7-4A88-A84A-EAFB1490D96A}"/>
                </a:ext>
              </a:extLst>
            </p:cNvPr>
            <p:cNvSpPr txBox="1"/>
            <p:nvPr/>
          </p:nvSpPr>
          <p:spPr>
            <a:xfrm>
              <a:off x="8993970" y="4833164"/>
              <a:ext cx="16383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tr-TR" altLang="zh-CN" sz="2400" b="1" spc="400" dirty="0">
                  <a:solidFill>
                    <a:srgbClr val="585858"/>
                  </a:solidFill>
                  <a:cs typeface="+mn-ea"/>
                  <a:sym typeface="+mn-lt"/>
                </a:rPr>
                <a:t>NOTE HERE</a:t>
              </a:r>
            </a:p>
          </p:txBody>
        </p:sp>
        <p:sp>
          <p:nvSpPr>
            <p:cNvPr id="47" name="文本框 22">
              <a:extLst>
                <a:ext uri="{FF2B5EF4-FFF2-40B4-BE49-F238E27FC236}">
                  <a16:creationId xmlns:a16="http://schemas.microsoft.com/office/drawing/2014/main" xmlns="" id="{6D4C8A24-24B3-46C1-AEF0-FC76673F4A00}"/>
                </a:ext>
              </a:extLst>
            </p:cNvPr>
            <p:cNvSpPr txBox="1"/>
            <p:nvPr/>
          </p:nvSpPr>
          <p:spPr>
            <a:xfrm>
              <a:off x="8460488" y="5784167"/>
              <a:ext cx="2705263" cy="1236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>
                <a:lnSpc>
                  <a:spcPts val="1800"/>
                </a:lnSpc>
              </a:pPr>
              <a:r>
                <a:rPr lang="en-US" altLang="zh-CN" sz="1400" dirty="0">
                  <a:solidFill>
                    <a:srgbClr val="585858"/>
                  </a:solidFill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zh-CN" altLang="en-US" sz="1400" dirty="0">
                <a:solidFill>
                  <a:srgbClr val="58585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文本框 2"/>
          <p:cNvSpPr txBox="1"/>
          <p:nvPr/>
        </p:nvSpPr>
        <p:spPr>
          <a:xfrm>
            <a:off x="1697231" y="450346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9195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78">
        <p14:ferris dir="l"/>
      </p:transition>
    </mc:Choice>
    <mc:Fallback xmlns="">
      <p:transition spd="slow" advTm="25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55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16" grpId="0"/>
      <p:bldP spid="1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6"/>
          <p:cNvSpPr/>
          <p:nvPr/>
        </p:nvSpPr>
        <p:spPr>
          <a:xfrm>
            <a:off x="-685105" y="-468163"/>
            <a:ext cx="6624736" cy="7632848"/>
          </a:xfrm>
          <a:prstGeom prst="rect">
            <a:avLst/>
          </a:prstGeom>
          <a:solidFill>
            <a:srgbClr val="202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75"/>
          <p:cNvSpPr txBox="1">
            <a:spLocks noChangeArrowheads="1"/>
          </p:cNvSpPr>
          <p:nvPr/>
        </p:nvSpPr>
        <p:spPr bwMode="auto">
          <a:xfrm>
            <a:off x="4211439" y="1535931"/>
            <a:ext cx="1872208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defTabSz="872523">
              <a:defRPr/>
            </a:pPr>
            <a:r>
              <a:rPr lang="tr-TR" altLang="zh-CN" sz="239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 sz="5858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75"/>
          <p:cNvSpPr txBox="1">
            <a:spLocks noChangeArrowheads="1"/>
          </p:cNvSpPr>
          <p:nvPr/>
        </p:nvSpPr>
        <p:spPr bwMode="auto">
          <a:xfrm>
            <a:off x="2627263" y="3636293"/>
            <a:ext cx="10562219" cy="993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defTabSz="872523">
              <a:defRPr/>
            </a:pPr>
            <a:r>
              <a:rPr lang="tr-TR" altLang="zh-CN" sz="5858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SLIDESHARE</a:t>
            </a:r>
            <a:endParaRPr lang="zh-CN" altLang="en-US" sz="5858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341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740">
        <p14:vortex dir="r"/>
      </p:transition>
    </mc:Choice>
    <mc:Fallback xmlns="">
      <p:transition spd="slow" advTm="57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图片 66">
            <a:extLst>
              <a:ext uri="{FF2B5EF4-FFF2-40B4-BE49-F238E27FC236}">
                <a16:creationId xmlns:a16="http://schemas.microsoft.com/office/drawing/2014/main" xmlns="" id="{8C8CE578-9624-459C-993C-4C425D766C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2792" y="1990386"/>
            <a:ext cx="4314044" cy="2877228"/>
          </a:xfrm>
          <a:prstGeom prst="rect">
            <a:avLst/>
          </a:prstGeom>
          <a:effectLst>
            <a:outerShdw blurRad="228600" dist="38100" dir="16200000" sx="102000" sy="102000" rotWithShape="0">
              <a:prstClr val="black">
                <a:alpha val="15000"/>
              </a:prstClr>
            </a:outerShdw>
          </a:effectLst>
        </p:spPr>
      </p:pic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29C45D79-68F7-46E6-A9A0-5F780BC62266}"/>
              </a:ext>
            </a:extLst>
          </p:cNvPr>
          <p:cNvSpPr/>
          <p:nvPr/>
        </p:nvSpPr>
        <p:spPr>
          <a:xfrm>
            <a:off x="1392792" y="4867614"/>
            <a:ext cx="4314044" cy="71403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228600" dist="38100" dir="5400000" sx="101000" sy="101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69" name="文本框 5">
            <a:extLst>
              <a:ext uri="{FF2B5EF4-FFF2-40B4-BE49-F238E27FC236}">
                <a16:creationId xmlns:a16="http://schemas.microsoft.com/office/drawing/2014/main" xmlns="" id="{218BBB0E-C149-437B-B2BD-42064A6DE4A3}"/>
              </a:ext>
            </a:extLst>
          </p:cNvPr>
          <p:cNvSpPr txBox="1"/>
          <p:nvPr/>
        </p:nvSpPr>
        <p:spPr>
          <a:xfrm>
            <a:off x="1816263" y="4932244"/>
            <a:ext cx="3467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tr-TR" altLang="zh-CN" sz="3200" spc="400" dirty="0">
                <a:solidFill>
                  <a:srgbClr val="585858"/>
                </a:solidFill>
                <a:cs typeface="+mn-ea"/>
                <a:sym typeface="+mn-lt"/>
              </a:rPr>
              <a:t>NOTE HERE</a:t>
            </a:r>
            <a:endParaRPr lang="zh-CN" altLang="en-US" sz="3200" spc="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9B483BC8-B2D9-442C-AA06-97586139CA7A}"/>
              </a:ext>
            </a:extLst>
          </p:cNvPr>
          <p:cNvSpPr/>
          <p:nvPr/>
        </p:nvSpPr>
        <p:spPr>
          <a:xfrm>
            <a:off x="7355068" y="2142786"/>
            <a:ext cx="752814" cy="75281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90500" sx="103000" sy="103000" algn="c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ea typeface="微软雅黑"/>
                <a:cs typeface="+mn-ea"/>
                <a:sym typeface="+mn-lt"/>
              </a:rPr>
              <a:t>01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71" name="矩形 70">
            <a:extLst>
              <a:ext uri="{FF2B5EF4-FFF2-40B4-BE49-F238E27FC236}">
                <a16:creationId xmlns:a16="http://schemas.microsoft.com/office/drawing/2014/main" xmlns="" id="{AF8B3F34-5358-4D8E-8672-4D6C10A0C2B9}"/>
              </a:ext>
            </a:extLst>
          </p:cNvPr>
          <p:cNvSpPr/>
          <p:nvPr/>
        </p:nvSpPr>
        <p:spPr>
          <a:xfrm>
            <a:off x="10133478" y="2142786"/>
            <a:ext cx="752814" cy="75281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90500" sx="103000" sy="103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ea typeface="微软雅黑"/>
                <a:cs typeface="+mn-ea"/>
                <a:sym typeface="+mn-lt"/>
              </a:rPr>
              <a:t>02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72" name="文本框 9">
            <a:extLst>
              <a:ext uri="{FF2B5EF4-FFF2-40B4-BE49-F238E27FC236}">
                <a16:creationId xmlns:a16="http://schemas.microsoft.com/office/drawing/2014/main" xmlns="" id="{9E34FDDC-CE1B-4A50-BA7F-D339307CC6F9}"/>
              </a:ext>
            </a:extLst>
          </p:cNvPr>
          <p:cNvSpPr txBox="1"/>
          <p:nvPr/>
        </p:nvSpPr>
        <p:spPr>
          <a:xfrm>
            <a:off x="6690517" y="2992362"/>
            <a:ext cx="2085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tr-TR" altLang="zh-CN" sz="2400" spc="400" dirty="0">
                <a:solidFill>
                  <a:srgbClr val="585858"/>
                </a:solidFill>
                <a:cs typeface="+mn-ea"/>
                <a:sym typeface="+mn-lt"/>
              </a:rPr>
              <a:t>NOTE HERE</a:t>
            </a:r>
            <a:endParaRPr lang="zh-CN" altLang="en-US" sz="2400" spc="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73" name="文本框 10">
            <a:extLst>
              <a:ext uri="{FF2B5EF4-FFF2-40B4-BE49-F238E27FC236}">
                <a16:creationId xmlns:a16="http://schemas.microsoft.com/office/drawing/2014/main" xmlns="" id="{4F376B4B-708C-4DE3-B91C-5A8D3F82ED0C}"/>
              </a:ext>
            </a:extLst>
          </p:cNvPr>
          <p:cNvSpPr txBox="1"/>
          <p:nvPr/>
        </p:nvSpPr>
        <p:spPr>
          <a:xfrm>
            <a:off x="9468927" y="2992362"/>
            <a:ext cx="2085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tr-TR" altLang="zh-CN" sz="2400" spc="400" dirty="0">
                <a:solidFill>
                  <a:srgbClr val="585858"/>
                </a:solidFill>
                <a:cs typeface="+mn-ea"/>
                <a:sym typeface="+mn-lt"/>
              </a:rPr>
              <a:t>NOTE HERE</a:t>
            </a:r>
            <a:endParaRPr lang="zh-CN" altLang="en-US" sz="2400" spc="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74" name="文本框 11">
            <a:extLst>
              <a:ext uri="{FF2B5EF4-FFF2-40B4-BE49-F238E27FC236}">
                <a16:creationId xmlns:a16="http://schemas.microsoft.com/office/drawing/2014/main" xmlns="" id="{0387F595-AB8D-49DD-9C06-291879118B36}"/>
              </a:ext>
            </a:extLst>
          </p:cNvPr>
          <p:cNvSpPr txBox="1"/>
          <p:nvPr/>
        </p:nvSpPr>
        <p:spPr>
          <a:xfrm>
            <a:off x="6451575" y="3896015"/>
            <a:ext cx="2559800" cy="1236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75" name="文本框 12">
            <a:extLst>
              <a:ext uri="{FF2B5EF4-FFF2-40B4-BE49-F238E27FC236}">
                <a16:creationId xmlns:a16="http://schemas.microsoft.com/office/drawing/2014/main" xmlns="" id="{DDF38EBA-9F3E-4F6F-B176-6DD21E092904}"/>
              </a:ext>
            </a:extLst>
          </p:cNvPr>
          <p:cNvSpPr txBox="1"/>
          <p:nvPr/>
        </p:nvSpPr>
        <p:spPr>
          <a:xfrm>
            <a:off x="9243599" y="3896015"/>
            <a:ext cx="2559800" cy="1236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grpSp>
        <p:nvGrpSpPr>
          <p:cNvPr id="76" name="组合 75">
            <a:extLst>
              <a:ext uri="{FF2B5EF4-FFF2-40B4-BE49-F238E27FC236}">
                <a16:creationId xmlns:a16="http://schemas.microsoft.com/office/drawing/2014/main" xmlns="" id="{DD9A29CE-A9F1-4F20-80B7-0639F7A273D1}"/>
              </a:ext>
            </a:extLst>
          </p:cNvPr>
          <p:cNvGrpSpPr/>
          <p:nvPr/>
        </p:nvGrpSpPr>
        <p:grpSpPr>
          <a:xfrm>
            <a:off x="9827745" y="5353665"/>
            <a:ext cx="4728509" cy="3459037"/>
            <a:chOff x="10280847" y="4867614"/>
            <a:chExt cx="3711904" cy="3711904"/>
          </a:xfrm>
        </p:grpSpPr>
        <p:sp>
          <p:nvSpPr>
            <p:cNvPr id="77" name="椭圆 76">
              <a:extLst>
                <a:ext uri="{FF2B5EF4-FFF2-40B4-BE49-F238E27FC236}">
                  <a16:creationId xmlns:a16="http://schemas.microsoft.com/office/drawing/2014/main" xmlns="" id="{C59910CD-771B-4EAF-87F6-442F7E984A89}"/>
                </a:ext>
              </a:extLst>
            </p:cNvPr>
            <p:cNvSpPr/>
            <p:nvPr/>
          </p:nvSpPr>
          <p:spPr>
            <a:xfrm>
              <a:off x="11636251" y="6223018"/>
              <a:ext cx="1001097" cy="1001097"/>
            </a:xfrm>
            <a:prstGeom prst="ellipse">
              <a:avLst/>
            </a:prstGeom>
            <a:noFill/>
            <a:ln w="12700" cap="flat" cmpd="sng" algn="ctr">
              <a:solidFill>
                <a:srgbClr val="585858">
                  <a:alpha val="28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" name="椭圆 77">
              <a:extLst>
                <a:ext uri="{FF2B5EF4-FFF2-40B4-BE49-F238E27FC236}">
                  <a16:creationId xmlns:a16="http://schemas.microsoft.com/office/drawing/2014/main" xmlns="" id="{4235D63D-9519-41FA-9271-DD8873EEDEB7}"/>
                </a:ext>
              </a:extLst>
            </p:cNvPr>
            <p:cNvSpPr/>
            <p:nvPr/>
          </p:nvSpPr>
          <p:spPr>
            <a:xfrm>
              <a:off x="11410350" y="5997117"/>
              <a:ext cx="1452898" cy="1452898"/>
            </a:xfrm>
            <a:prstGeom prst="ellipse">
              <a:avLst/>
            </a:prstGeom>
            <a:noFill/>
            <a:ln w="12700" cap="flat" cmpd="sng" algn="ctr">
              <a:solidFill>
                <a:srgbClr val="585858">
                  <a:alpha val="28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100000"/>
                  </a:prstClr>
                </a:solidFill>
                <a:effectLst/>
                <a:uLnTx/>
                <a:uFillTx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" name="椭圆 78">
              <a:extLst>
                <a:ext uri="{FF2B5EF4-FFF2-40B4-BE49-F238E27FC236}">
                  <a16:creationId xmlns:a16="http://schemas.microsoft.com/office/drawing/2014/main" xmlns="" id="{4573E18E-C537-406B-AF91-808676B023F7}"/>
                </a:ext>
              </a:extLst>
            </p:cNvPr>
            <p:cNvSpPr/>
            <p:nvPr/>
          </p:nvSpPr>
          <p:spPr>
            <a:xfrm>
              <a:off x="11184450" y="5771217"/>
              <a:ext cx="1904699" cy="1904699"/>
            </a:xfrm>
            <a:prstGeom prst="ellipse">
              <a:avLst/>
            </a:prstGeom>
            <a:noFill/>
            <a:ln w="12700" cap="flat" cmpd="sng" algn="ctr">
              <a:solidFill>
                <a:srgbClr val="585858">
                  <a:alpha val="28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100000"/>
                  </a:prstClr>
                </a:solidFill>
                <a:effectLst/>
                <a:uLnTx/>
                <a:uFillTx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" name="椭圆 79">
              <a:extLst>
                <a:ext uri="{FF2B5EF4-FFF2-40B4-BE49-F238E27FC236}">
                  <a16:creationId xmlns:a16="http://schemas.microsoft.com/office/drawing/2014/main" xmlns="" id="{E023B1C8-4009-4A0F-9A1D-04A37FD9782C}"/>
                </a:ext>
              </a:extLst>
            </p:cNvPr>
            <p:cNvSpPr/>
            <p:nvPr/>
          </p:nvSpPr>
          <p:spPr>
            <a:xfrm>
              <a:off x="10958549" y="5545316"/>
              <a:ext cx="2356501" cy="2356501"/>
            </a:xfrm>
            <a:prstGeom prst="ellipse">
              <a:avLst/>
            </a:prstGeom>
            <a:noFill/>
            <a:ln w="12700" cap="flat" cmpd="sng" algn="ctr">
              <a:solidFill>
                <a:srgbClr val="585858">
                  <a:alpha val="28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100000"/>
                  </a:prstClr>
                </a:solidFill>
                <a:effectLst/>
                <a:uLnTx/>
                <a:uFillTx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" name="椭圆 80">
              <a:extLst>
                <a:ext uri="{FF2B5EF4-FFF2-40B4-BE49-F238E27FC236}">
                  <a16:creationId xmlns:a16="http://schemas.microsoft.com/office/drawing/2014/main" xmlns="" id="{87F04F5D-A2D6-49DB-8443-4D157E4BEEEB}"/>
                </a:ext>
              </a:extLst>
            </p:cNvPr>
            <p:cNvSpPr/>
            <p:nvPr/>
          </p:nvSpPr>
          <p:spPr>
            <a:xfrm>
              <a:off x="10732648" y="5319415"/>
              <a:ext cx="2808302" cy="2808302"/>
            </a:xfrm>
            <a:prstGeom prst="ellipse">
              <a:avLst/>
            </a:prstGeom>
            <a:noFill/>
            <a:ln w="12700" cap="flat" cmpd="sng" algn="ctr">
              <a:solidFill>
                <a:srgbClr val="585858">
                  <a:alpha val="28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100000"/>
                  </a:prstClr>
                </a:solidFill>
                <a:effectLst/>
                <a:uLnTx/>
                <a:uFillTx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" name="椭圆 81">
              <a:extLst>
                <a:ext uri="{FF2B5EF4-FFF2-40B4-BE49-F238E27FC236}">
                  <a16:creationId xmlns:a16="http://schemas.microsoft.com/office/drawing/2014/main" xmlns="" id="{F5ABBD9F-30FA-4B65-BA6D-95A05674911B}"/>
                </a:ext>
              </a:extLst>
            </p:cNvPr>
            <p:cNvSpPr/>
            <p:nvPr/>
          </p:nvSpPr>
          <p:spPr>
            <a:xfrm>
              <a:off x="10506748" y="5093515"/>
              <a:ext cx="3260103" cy="3260103"/>
            </a:xfrm>
            <a:prstGeom prst="ellipse">
              <a:avLst/>
            </a:prstGeom>
            <a:noFill/>
            <a:ln w="12700" cap="flat" cmpd="sng" algn="ctr">
              <a:solidFill>
                <a:srgbClr val="585858">
                  <a:alpha val="28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100000"/>
                  </a:prstClr>
                </a:solidFill>
                <a:effectLst/>
                <a:uLnTx/>
                <a:uFillTx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" name="椭圆 82">
              <a:extLst>
                <a:ext uri="{FF2B5EF4-FFF2-40B4-BE49-F238E27FC236}">
                  <a16:creationId xmlns:a16="http://schemas.microsoft.com/office/drawing/2014/main" xmlns="" id="{747CB391-6E29-419B-95E9-A3FB865D4CAB}"/>
                </a:ext>
              </a:extLst>
            </p:cNvPr>
            <p:cNvSpPr/>
            <p:nvPr/>
          </p:nvSpPr>
          <p:spPr>
            <a:xfrm>
              <a:off x="10280847" y="4867614"/>
              <a:ext cx="3711904" cy="3711904"/>
            </a:xfrm>
            <a:prstGeom prst="ellipse">
              <a:avLst/>
            </a:prstGeom>
            <a:noFill/>
            <a:ln w="12700" cap="flat" cmpd="sng" algn="ctr">
              <a:solidFill>
                <a:srgbClr val="585858">
                  <a:alpha val="28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20" name="文本框 2"/>
          <p:cNvSpPr txBox="1"/>
          <p:nvPr/>
        </p:nvSpPr>
        <p:spPr>
          <a:xfrm>
            <a:off x="1763167" y="323925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72">
        <p14:ferris dir="l"/>
      </p:transition>
    </mc:Choice>
    <mc:Fallback xmlns="">
      <p:transition spd="slow" advTm="15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6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51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 animBg="1"/>
      <p:bldP spid="72" grpId="0"/>
      <p:bldP spid="73" grpId="0"/>
      <p:bldP spid="74" grpId="0"/>
      <p:bldP spid="75" grpId="0"/>
      <p:bldP spid="20" grpId="0"/>
      <p:bldP spid="20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BEFFFB69-AF0B-4BA7-BC05-C2F96687E248}"/>
              </a:ext>
            </a:extLst>
          </p:cNvPr>
          <p:cNvSpPr/>
          <p:nvPr/>
        </p:nvSpPr>
        <p:spPr>
          <a:xfrm>
            <a:off x="2802194" y="961674"/>
            <a:ext cx="9389806" cy="533891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93700" sx="103000" sy="103000" algn="ctr" rotWithShape="0">
              <a:sysClr val="windowText" lastClr="000000">
                <a:lumMod val="85000"/>
                <a:lumOff val="15000"/>
                <a:alpha val="1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6B612EAC-987D-4308-B791-C9D9C9268F98}"/>
              </a:ext>
            </a:extLst>
          </p:cNvPr>
          <p:cNvSpPr/>
          <p:nvPr/>
        </p:nvSpPr>
        <p:spPr>
          <a:xfrm>
            <a:off x="1209368" y="2038306"/>
            <a:ext cx="3185651" cy="3185651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ctr"/>
          </a:blipFill>
          <a:ln w="190500" cap="flat" cmpd="sng" algn="ctr">
            <a:solidFill>
              <a:srgbClr val="E4E4E4"/>
            </a:solidFill>
            <a:prstDash val="solid"/>
            <a:miter lim="800000"/>
          </a:ln>
          <a:effectLst>
            <a:outerShdw blurRad="317500" sx="103000" sy="103000" algn="ctr" rotWithShape="0">
              <a:sysClr val="windowText" lastClr="000000">
                <a:lumMod val="75000"/>
                <a:lumOff val="25000"/>
                <a:alpha val="1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A97DB414-0706-4AAD-887F-3FE4A5FE692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6419" y="2040039"/>
            <a:ext cx="471426" cy="431953"/>
          </a:xfrm>
          <a:prstGeom prst="rect">
            <a:avLst/>
          </a:prstGeom>
        </p:spPr>
      </p:pic>
      <p:pic>
        <p:nvPicPr>
          <p:cNvPr id="59" name="图片 58">
            <a:extLst>
              <a:ext uri="{FF2B5EF4-FFF2-40B4-BE49-F238E27FC236}">
                <a16:creationId xmlns:a16="http://schemas.microsoft.com/office/drawing/2014/main" xmlns="" id="{32BBAFD3-6E98-4137-9FA4-96D06B44BF2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6419" y="3426814"/>
            <a:ext cx="471426" cy="422028"/>
          </a:xfrm>
          <a:prstGeom prst="rect">
            <a:avLst/>
          </a:prstGeom>
        </p:spPr>
      </p:pic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5A461165-E551-420E-8517-4B817091714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6419" y="4803664"/>
            <a:ext cx="471426" cy="468456"/>
          </a:xfrm>
          <a:prstGeom prst="rect">
            <a:avLst/>
          </a:prstGeom>
        </p:spPr>
      </p:pic>
      <p:sp>
        <p:nvSpPr>
          <p:cNvPr id="61" name="文本框 8">
            <a:extLst>
              <a:ext uri="{FF2B5EF4-FFF2-40B4-BE49-F238E27FC236}">
                <a16:creationId xmlns:a16="http://schemas.microsoft.com/office/drawing/2014/main" xmlns="" id="{54C93120-CDF1-440A-8435-3DD97383D8F0}"/>
              </a:ext>
            </a:extLst>
          </p:cNvPr>
          <p:cNvSpPr txBox="1"/>
          <p:nvPr/>
        </p:nvSpPr>
        <p:spPr>
          <a:xfrm>
            <a:off x="6204157" y="1992705"/>
            <a:ext cx="49720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62" name="文本框 9">
            <a:extLst>
              <a:ext uri="{FF2B5EF4-FFF2-40B4-BE49-F238E27FC236}">
                <a16:creationId xmlns:a16="http://schemas.microsoft.com/office/drawing/2014/main" xmlns="" id="{45940940-DA6E-4F20-8C71-6A9F0DC8AE57}"/>
              </a:ext>
            </a:extLst>
          </p:cNvPr>
          <p:cNvSpPr txBox="1"/>
          <p:nvPr/>
        </p:nvSpPr>
        <p:spPr>
          <a:xfrm>
            <a:off x="6204157" y="3374518"/>
            <a:ext cx="49720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63" name="文本框 10">
            <a:extLst>
              <a:ext uri="{FF2B5EF4-FFF2-40B4-BE49-F238E27FC236}">
                <a16:creationId xmlns:a16="http://schemas.microsoft.com/office/drawing/2014/main" xmlns="" id="{BBB4773B-4CEA-4061-AAF5-79D431205388}"/>
              </a:ext>
            </a:extLst>
          </p:cNvPr>
          <p:cNvSpPr txBox="1"/>
          <p:nvPr/>
        </p:nvSpPr>
        <p:spPr>
          <a:xfrm>
            <a:off x="6204157" y="4803664"/>
            <a:ext cx="49720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1763167" y="323925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318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57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61" grpId="0"/>
      <p:bldP spid="62" grpId="0"/>
      <p:bldP spid="63" grpId="0"/>
      <p:bldP spid="11" grpId="0"/>
      <p:bldP spid="11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D2687E03-4A7E-4A18-8BBE-D1350840563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7300" y="1260987"/>
            <a:ext cx="2742211" cy="43360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1651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F67D4B9D-BED6-49B4-8AB1-EA52F43D224A}"/>
              </a:ext>
            </a:extLst>
          </p:cNvPr>
          <p:cNvSpPr/>
          <p:nvPr/>
        </p:nvSpPr>
        <p:spPr>
          <a:xfrm>
            <a:off x="10684449" y="523568"/>
            <a:ext cx="593152" cy="593152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93700" sx="103000" sy="103000" algn="ctr" rotWithShape="0">
              <a:sysClr val="windowText" lastClr="000000">
                <a:lumMod val="95000"/>
                <a:lumOff val="5000"/>
                <a:alpha val="1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47400C55-EE52-4537-9496-B9BFE604614D}"/>
              </a:ext>
            </a:extLst>
          </p:cNvPr>
          <p:cNvSpPr/>
          <p:nvPr/>
        </p:nvSpPr>
        <p:spPr>
          <a:xfrm>
            <a:off x="4807835" y="3132424"/>
            <a:ext cx="593152" cy="593152"/>
          </a:xfrm>
          <a:prstGeom prst="ellipse">
            <a:avLst/>
          </a:prstGeom>
          <a:solidFill>
            <a:srgbClr val="7E7E7E"/>
          </a:solidFill>
          <a:ln w="12700" cap="flat" cmpd="sng" algn="ctr">
            <a:noFill/>
            <a:prstDash val="solid"/>
            <a:miter lim="800000"/>
          </a:ln>
          <a:effectLst>
            <a:outerShdw blurRad="393700" sx="103000" sy="103000" algn="ctr" rotWithShape="0">
              <a:sysClr val="windowText" lastClr="000000">
                <a:lumMod val="95000"/>
                <a:lumOff val="5000"/>
                <a:alpha val="1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xmlns="" id="{CCFA67E1-CD99-458C-AB50-F5C5F108660E}"/>
              </a:ext>
            </a:extLst>
          </p:cNvPr>
          <p:cNvSpPr/>
          <p:nvPr/>
        </p:nvSpPr>
        <p:spPr>
          <a:xfrm>
            <a:off x="11449051" y="6133106"/>
            <a:ext cx="342899" cy="342899"/>
          </a:xfrm>
          <a:prstGeom prst="ellipse">
            <a:avLst/>
          </a:prstGeom>
          <a:solidFill>
            <a:srgbClr val="D1D1D1"/>
          </a:solidFill>
          <a:ln w="12700" cap="flat" cmpd="sng" algn="ctr">
            <a:noFill/>
            <a:prstDash val="solid"/>
            <a:miter lim="800000"/>
          </a:ln>
          <a:effectLst>
            <a:outerShdw blurRad="393700" sx="103000" sy="103000" algn="ctr" rotWithShape="0">
              <a:sysClr val="windowText" lastClr="000000">
                <a:lumMod val="95000"/>
                <a:lumOff val="5000"/>
                <a:alpha val="1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B846A410-85E7-4C76-A06B-59B1B63F207A}"/>
              </a:ext>
            </a:extLst>
          </p:cNvPr>
          <p:cNvGrpSpPr/>
          <p:nvPr/>
        </p:nvGrpSpPr>
        <p:grpSpPr>
          <a:xfrm>
            <a:off x="5934387" y="1522400"/>
            <a:ext cx="3467101" cy="935380"/>
            <a:chOff x="4362449" y="804864"/>
            <a:chExt cx="3467101" cy="935380"/>
          </a:xfrm>
        </p:grpSpPr>
        <p:sp>
          <p:nvSpPr>
            <p:cNvPr id="31" name="文本框 10">
              <a:extLst>
                <a:ext uri="{FF2B5EF4-FFF2-40B4-BE49-F238E27FC236}">
                  <a16:creationId xmlns:a16="http://schemas.microsoft.com/office/drawing/2014/main" xmlns="" id="{644C54B6-B5CC-44C8-8E19-0899AD9EC39C}"/>
                </a:ext>
              </a:extLst>
            </p:cNvPr>
            <p:cNvSpPr txBox="1"/>
            <p:nvPr/>
          </p:nvSpPr>
          <p:spPr>
            <a:xfrm>
              <a:off x="4362449" y="804864"/>
              <a:ext cx="34671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tr-TR" altLang="zh-CN" sz="3200" spc="400" dirty="0">
                  <a:solidFill>
                    <a:srgbClr val="585858"/>
                  </a:solidFill>
                  <a:cs typeface="+mn-ea"/>
                  <a:sym typeface="+mn-lt"/>
                </a:rPr>
                <a:t>NOTE HERE</a:t>
              </a:r>
              <a:endParaRPr lang="zh-CN" altLang="en-US" sz="3200" spc="400" dirty="0">
                <a:solidFill>
                  <a:srgbClr val="585858"/>
                </a:solidFill>
                <a:cs typeface="+mn-ea"/>
                <a:sym typeface="+mn-lt"/>
              </a:endParaRPr>
            </a:p>
          </p:txBody>
        </p:sp>
        <p:sp>
          <p:nvSpPr>
            <p:cNvPr id="32" name="文本框 11">
              <a:extLst>
                <a:ext uri="{FF2B5EF4-FFF2-40B4-BE49-F238E27FC236}">
                  <a16:creationId xmlns:a16="http://schemas.microsoft.com/office/drawing/2014/main" xmlns="" id="{B1AE496C-5A00-4916-8BD0-1663854E6BDF}"/>
                </a:ext>
              </a:extLst>
            </p:cNvPr>
            <p:cNvSpPr txBox="1"/>
            <p:nvPr/>
          </p:nvSpPr>
          <p:spPr>
            <a:xfrm>
              <a:off x="4878582" y="1370912"/>
              <a:ext cx="18639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/>
              <a:r>
                <a:rPr lang="en-US" altLang="zh-CN" sz="1800" dirty="0">
                  <a:solidFill>
                    <a:srgbClr val="585858"/>
                  </a:solidFill>
                  <a:cs typeface="+mn-ea"/>
                  <a:sym typeface="+mn-lt"/>
                </a:rPr>
                <a:t>Click to add a title</a:t>
              </a:r>
              <a:endParaRPr lang="zh-CN" altLang="en-US" sz="1800" dirty="0">
                <a:solidFill>
                  <a:srgbClr val="58585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文本框 12">
            <a:extLst>
              <a:ext uri="{FF2B5EF4-FFF2-40B4-BE49-F238E27FC236}">
                <a16:creationId xmlns:a16="http://schemas.microsoft.com/office/drawing/2014/main" xmlns="" id="{4F014CFE-652E-45B6-9090-CB60D674B422}"/>
              </a:ext>
            </a:extLst>
          </p:cNvPr>
          <p:cNvSpPr txBox="1"/>
          <p:nvPr/>
        </p:nvSpPr>
        <p:spPr>
          <a:xfrm>
            <a:off x="6244215" y="3025096"/>
            <a:ext cx="49736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34" name="文本框 13">
            <a:extLst>
              <a:ext uri="{FF2B5EF4-FFF2-40B4-BE49-F238E27FC236}">
                <a16:creationId xmlns:a16="http://schemas.microsoft.com/office/drawing/2014/main" xmlns="" id="{EE035890-D85A-4200-BB55-D6606AB5FAAB}"/>
              </a:ext>
            </a:extLst>
          </p:cNvPr>
          <p:cNvSpPr txBox="1"/>
          <p:nvPr/>
        </p:nvSpPr>
        <p:spPr>
          <a:xfrm>
            <a:off x="6244215" y="3993239"/>
            <a:ext cx="49736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35" name="文本框 14">
            <a:extLst>
              <a:ext uri="{FF2B5EF4-FFF2-40B4-BE49-F238E27FC236}">
                <a16:creationId xmlns:a16="http://schemas.microsoft.com/office/drawing/2014/main" xmlns="" id="{E5C7001B-4BA4-462D-9A2A-838C13244EA4}"/>
              </a:ext>
            </a:extLst>
          </p:cNvPr>
          <p:cNvSpPr txBox="1"/>
          <p:nvPr/>
        </p:nvSpPr>
        <p:spPr>
          <a:xfrm>
            <a:off x="6244215" y="4961381"/>
            <a:ext cx="49736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13" name="文本框 2"/>
          <p:cNvSpPr txBox="1"/>
          <p:nvPr/>
        </p:nvSpPr>
        <p:spPr>
          <a:xfrm>
            <a:off x="1763167" y="323925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1783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48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3" grpId="0"/>
      <p:bldP spid="34" grpId="0"/>
      <p:bldP spid="35" grpId="0"/>
      <p:bldP spid="13" grpId="0"/>
      <p:bldP spid="1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685105" y="-468163"/>
            <a:ext cx="6624736" cy="7632848"/>
          </a:xfrm>
          <a:prstGeom prst="rect">
            <a:avLst/>
          </a:prstGeom>
          <a:solidFill>
            <a:srgbClr val="202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2" name="文本框 75"/>
          <p:cNvSpPr txBox="1">
            <a:spLocks noChangeArrowheads="1"/>
          </p:cNvSpPr>
          <p:nvPr/>
        </p:nvSpPr>
        <p:spPr bwMode="auto">
          <a:xfrm>
            <a:off x="5507583" y="1971510"/>
            <a:ext cx="1056221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defTabSz="872523">
              <a:defRPr/>
            </a:pPr>
            <a:r>
              <a:rPr lang="en-US" altLang="zh-CN" sz="4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en-US" altLang="zh-CN" sz="480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tr-TR" altLang="zh-CN" sz="4800" dirty="0" err="1">
                <a:latin typeface="+mn-lt"/>
                <a:ea typeface="+mn-ea"/>
                <a:cs typeface="+mn-ea"/>
                <a:sym typeface="+mn-lt"/>
              </a:rPr>
              <a:t>Social</a:t>
            </a:r>
            <a:endParaRPr lang="zh-CN" altLang="en-US" sz="48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文本框 75"/>
          <p:cNvSpPr txBox="1">
            <a:spLocks noChangeArrowheads="1"/>
          </p:cNvSpPr>
          <p:nvPr/>
        </p:nvSpPr>
        <p:spPr bwMode="auto">
          <a:xfrm>
            <a:off x="0" y="2932762"/>
            <a:ext cx="1056221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defTabSz="872523">
              <a:defRPr/>
            </a:pPr>
            <a:r>
              <a:rPr lang="tr-TR" altLang="zh-CN" sz="4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Media </a:t>
            </a:r>
            <a:r>
              <a:rPr lang="en-US" altLang="zh-CN" sz="4800" dirty="0" smtClean="0"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en-US" sz="48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文本框 75"/>
          <p:cNvSpPr txBox="1">
            <a:spLocks noChangeArrowheads="1"/>
          </p:cNvSpPr>
          <p:nvPr/>
        </p:nvSpPr>
        <p:spPr bwMode="auto">
          <a:xfrm>
            <a:off x="1763167" y="3935089"/>
            <a:ext cx="1056221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defTabSz="872523">
              <a:defRPr/>
            </a:pPr>
            <a:r>
              <a:rPr lang="en-US" altLang="zh-CN" sz="4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en-US" altLang="zh-CN" sz="480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tr-TR" altLang="zh-CN" sz="4800" dirty="0" err="1">
                <a:latin typeface="+mn-lt"/>
                <a:ea typeface="+mn-ea"/>
                <a:cs typeface="+mn-ea"/>
                <a:sym typeface="+mn-lt"/>
              </a:rPr>
              <a:t>Slideshare</a:t>
            </a:r>
            <a:endParaRPr lang="zh-CN" altLang="en-US" sz="48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75"/>
          <p:cNvSpPr txBox="1">
            <a:spLocks noChangeArrowheads="1"/>
          </p:cNvSpPr>
          <p:nvPr/>
        </p:nvSpPr>
        <p:spPr bwMode="auto">
          <a:xfrm>
            <a:off x="-469081" y="4896341"/>
            <a:ext cx="1056221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defTabSz="872523">
              <a:defRPr/>
            </a:pPr>
            <a:r>
              <a:rPr lang="tr-TR" altLang="zh-CN" sz="4800" dirty="0" err="1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Campaign</a:t>
            </a:r>
            <a:r>
              <a:rPr lang="tr-TR" altLang="zh-CN" sz="4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4800" dirty="0" smtClean="0"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en-US" sz="48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644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8964">
        <p14:conveyor dir="l"/>
      </p:transition>
    </mc:Choice>
    <mc:Fallback xmlns="">
      <p:transition spd="slow" advTm="896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9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65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15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/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28D97F48-03A4-4623-815B-AEC07805A946}"/>
              </a:ext>
            </a:extLst>
          </p:cNvPr>
          <p:cNvSpPr/>
          <p:nvPr/>
        </p:nvSpPr>
        <p:spPr>
          <a:xfrm>
            <a:off x="5182113" y="5124698"/>
            <a:ext cx="1031875" cy="1031875"/>
          </a:xfrm>
          <a:prstGeom prst="ellipse">
            <a:avLst/>
          </a:prstGeom>
          <a:solidFill>
            <a:srgbClr val="7E7E7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A9694B9A-2137-4989-91DA-E3D450614029}"/>
              </a:ext>
            </a:extLst>
          </p:cNvPr>
          <p:cNvSpPr/>
          <p:nvPr/>
        </p:nvSpPr>
        <p:spPr>
          <a:xfrm>
            <a:off x="8516437" y="-1320858"/>
            <a:ext cx="4879401" cy="4879401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93700" sx="103000" sy="103000" algn="ctr" rotWithShape="0">
              <a:sysClr val="windowText" lastClr="000000">
                <a:lumMod val="95000"/>
                <a:lumOff val="5000"/>
                <a:alpha val="19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97EA19BB-4626-4D4E-B882-724D137D6F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6338" y="2378323"/>
            <a:ext cx="4419600" cy="294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52F1A96D-D387-433A-ACBB-ADE60E4D33D4}"/>
              </a:ext>
            </a:extLst>
          </p:cNvPr>
          <p:cNvGrpSpPr/>
          <p:nvPr/>
        </p:nvGrpSpPr>
        <p:grpSpPr>
          <a:xfrm>
            <a:off x="-109041" y="1424974"/>
            <a:ext cx="3467101" cy="953349"/>
            <a:chOff x="3802876" y="786895"/>
            <a:chExt cx="3467101" cy="953349"/>
          </a:xfrm>
        </p:grpSpPr>
        <p:sp>
          <p:nvSpPr>
            <p:cNvPr id="41" name="文本框 8">
              <a:extLst>
                <a:ext uri="{FF2B5EF4-FFF2-40B4-BE49-F238E27FC236}">
                  <a16:creationId xmlns:a16="http://schemas.microsoft.com/office/drawing/2014/main" xmlns="" id="{9D91D009-F0CD-43CA-8EED-37DDA8438046}"/>
                </a:ext>
              </a:extLst>
            </p:cNvPr>
            <p:cNvSpPr txBox="1"/>
            <p:nvPr/>
          </p:nvSpPr>
          <p:spPr>
            <a:xfrm>
              <a:off x="3802876" y="786895"/>
              <a:ext cx="34671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tr-TR" altLang="zh-CN" sz="3200" spc="400" dirty="0">
                  <a:solidFill>
                    <a:srgbClr val="585858"/>
                  </a:solidFill>
                  <a:cs typeface="+mn-ea"/>
                  <a:sym typeface="+mn-lt"/>
                </a:rPr>
                <a:t>TITLE</a:t>
              </a:r>
              <a:endParaRPr lang="zh-CN" altLang="en-US" sz="3200" spc="400" dirty="0">
                <a:solidFill>
                  <a:srgbClr val="585858"/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9">
              <a:extLst>
                <a:ext uri="{FF2B5EF4-FFF2-40B4-BE49-F238E27FC236}">
                  <a16:creationId xmlns:a16="http://schemas.microsoft.com/office/drawing/2014/main" xmlns="" id="{D97DA762-D75C-4EB6-B72C-DC17A394971E}"/>
                </a:ext>
              </a:extLst>
            </p:cNvPr>
            <p:cNvSpPr txBox="1"/>
            <p:nvPr/>
          </p:nvSpPr>
          <p:spPr>
            <a:xfrm>
              <a:off x="4878582" y="1370912"/>
              <a:ext cx="18639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/>
              <a:r>
                <a:rPr lang="en-US" altLang="zh-CN" sz="1800" dirty="0">
                  <a:solidFill>
                    <a:srgbClr val="585858"/>
                  </a:solidFill>
                  <a:cs typeface="+mn-ea"/>
                  <a:sym typeface="+mn-lt"/>
                </a:rPr>
                <a:t>Click to add a title</a:t>
              </a:r>
              <a:endParaRPr lang="zh-CN" altLang="en-US" sz="1800" dirty="0">
                <a:solidFill>
                  <a:srgbClr val="58585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文本框 10">
            <a:extLst>
              <a:ext uri="{FF2B5EF4-FFF2-40B4-BE49-F238E27FC236}">
                <a16:creationId xmlns:a16="http://schemas.microsoft.com/office/drawing/2014/main" xmlns="" id="{C2DB1EBA-AD66-4DD2-8B47-2B87A194D3E6}"/>
              </a:ext>
            </a:extLst>
          </p:cNvPr>
          <p:cNvSpPr txBox="1"/>
          <p:nvPr/>
        </p:nvSpPr>
        <p:spPr>
          <a:xfrm>
            <a:off x="803057" y="2961583"/>
            <a:ext cx="437905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</a:p>
        </p:txBody>
      </p:sp>
      <p:sp>
        <p:nvSpPr>
          <p:cNvPr id="44" name="文本框 11">
            <a:extLst>
              <a:ext uri="{FF2B5EF4-FFF2-40B4-BE49-F238E27FC236}">
                <a16:creationId xmlns:a16="http://schemas.microsoft.com/office/drawing/2014/main" xmlns="" id="{75D7798F-235B-4999-A3AD-22C650C0A1C6}"/>
              </a:ext>
            </a:extLst>
          </p:cNvPr>
          <p:cNvSpPr txBox="1"/>
          <p:nvPr/>
        </p:nvSpPr>
        <p:spPr>
          <a:xfrm>
            <a:off x="803057" y="3875605"/>
            <a:ext cx="437905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</a:p>
        </p:txBody>
      </p:sp>
      <p:sp>
        <p:nvSpPr>
          <p:cNvPr id="45" name="文本框 12">
            <a:extLst>
              <a:ext uri="{FF2B5EF4-FFF2-40B4-BE49-F238E27FC236}">
                <a16:creationId xmlns:a16="http://schemas.microsoft.com/office/drawing/2014/main" xmlns="" id="{D7C4C922-5B1A-4DDC-8DEE-19B3052765B0}"/>
              </a:ext>
            </a:extLst>
          </p:cNvPr>
          <p:cNvSpPr txBox="1"/>
          <p:nvPr/>
        </p:nvSpPr>
        <p:spPr>
          <a:xfrm>
            <a:off x="803057" y="4789626"/>
            <a:ext cx="437905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</a:p>
        </p:txBody>
      </p:sp>
      <p:sp>
        <p:nvSpPr>
          <p:cNvPr id="12" name="文本框 2"/>
          <p:cNvSpPr txBox="1"/>
          <p:nvPr/>
        </p:nvSpPr>
        <p:spPr>
          <a:xfrm>
            <a:off x="1763167" y="323925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3">
        <p14:ferris dir="l"/>
      </p:transition>
    </mc:Choice>
    <mc:Fallback xmlns="">
      <p:transition spd="slow" advTm="17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48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3" grpId="0"/>
      <p:bldP spid="44" grpId="0"/>
      <p:bldP spid="45" grpId="0"/>
      <p:bldP spid="12" grpId="0"/>
      <p:bldP spid="1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6"/>
          <p:cNvSpPr/>
          <p:nvPr/>
        </p:nvSpPr>
        <p:spPr>
          <a:xfrm>
            <a:off x="-685105" y="-468163"/>
            <a:ext cx="6624736" cy="7632848"/>
          </a:xfrm>
          <a:prstGeom prst="rect">
            <a:avLst/>
          </a:prstGeom>
          <a:solidFill>
            <a:srgbClr val="202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75"/>
          <p:cNvSpPr txBox="1">
            <a:spLocks noChangeArrowheads="1"/>
          </p:cNvSpPr>
          <p:nvPr/>
        </p:nvSpPr>
        <p:spPr bwMode="auto">
          <a:xfrm>
            <a:off x="4211439" y="1535931"/>
            <a:ext cx="1872208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defTabSz="872523">
              <a:defRPr/>
            </a:pPr>
            <a:r>
              <a:rPr lang="tr-TR" altLang="zh-CN" sz="239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en-US" sz="5858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75"/>
          <p:cNvSpPr txBox="1">
            <a:spLocks noChangeArrowheads="1"/>
          </p:cNvSpPr>
          <p:nvPr/>
        </p:nvSpPr>
        <p:spPr bwMode="auto">
          <a:xfrm>
            <a:off x="2622500" y="3636293"/>
            <a:ext cx="10562219" cy="993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defTabSz="872523">
              <a:defRPr/>
            </a:pPr>
            <a:r>
              <a:rPr lang="tr-TR" altLang="zh-CN" sz="5858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CAMPAIGN</a:t>
            </a:r>
            <a:endParaRPr lang="zh-CN" altLang="en-US" sz="5858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84432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4897">
        <p14:vortex dir="r"/>
      </p:transition>
    </mc:Choice>
    <mc:Fallback xmlns="">
      <p:transition spd="slow" advTm="489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8131D869-6A33-4AE8-AB0B-7908F01073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33328"/>
          <a:stretch/>
        </p:blipFill>
        <p:spPr>
          <a:xfrm>
            <a:off x="7211372" y="-2464824"/>
            <a:ext cx="11041627" cy="11041627"/>
          </a:xfrm>
          <a:prstGeom prst="ellipse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A0860C66-EEF8-4024-B632-3D7686EFB480}"/>
              </a:ext>
            </a:extLst>
          </p:cNvPr>
          <p:cNvSpPr/>
          <p:nvPr/>
        </p:nvSpPr>
        <p:spPr>
          <a:xfrm>
            <a:off x="1238865" y="1209368"/>
            <a:ext cx="2300748" cy="88490"/>
          </a:xfrm>
          <a:prstGeom prst="rect">
            <a:avLst/>
          </a:prstGeom>
          <a:solidFill>
            <a:srgbClr val="7E7E7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5A875F96-5708-4D48-B0C3-5811833502DE}"/>
              </a:ext>
            </a:extLst>
          </p:cNvPr>
          <p:cNvGrpSpPr/>
          <p:nvPr/>
        </p:nvGrpSpPr>
        <p:grpSpPr>
          <a:xfrm>
            <a:off x="671870" y="4798387"/>
            <a:ext cx="973394" cy="973394"/>
            <a:chOff x="671870" y="4798387"/>
            <a:chExt cx="973394" cy="973394"/>
          </a:xfrm>
        </p:grpSpPr>
        <p:sp>
          <p:nvSpPr>
            <p:cNvPr id="48" name="椭圆 47">
              <a:extLst>
                <a:ext uri="{FF2B5EF4-FFF2-40B4-BE49-F238E27FC236}">
                  <a16:creationId xmlns:a16="http://schemas.microsoft.com/office/drawing/2014/main" xmlns="" id="{D176302C-5CC4-4925-AFC5-73369C64289A}"/>
                </a:ext>
              </a:extLst>
            </p:cNvPr>
            <p:cNvSpPr/>
            <p:nvPr/>
          </p:nvSpPr>
          <p:spPr>
            <a:xfrm>
              <a:off x="671870" y="4798387"/>
              <a:ext cx="973394" cy="97339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15900" sx="103000" sy="103000" algn="c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9" name="心形 48">
              <a:extLst>
                <a:ext uri="{FF2B5EF4-FFF2-40B4-BE49-F238E27FC236}">
                  <a16:creationId xmlns:a16="http://schemas.microsoft.com/office/drawing/2014/main" xmlns="" id="{C077D678-3FEA-473F-BF31-AE40DA39AED1}"/>
                </a:ext>
              </a:extLst>
            </p:cNvPr>
            <p:cNvSpPr/>
            <p:nvPr/>
          </p:nvSpPr>
          <p:spPr>
            <a:xfrm>
              <a:off x="976793" y="5103310"/>
              <a:ext cx="363548" cy="363548"/>
            </a:xfrm>
            <a:prstGeom prst="heart">
              <a:avLst/>
            </a:prstGeom>
            <a:solidFill>
              <a:srgbClr val="9B9B9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42C5671C-7616-43A7-B8BC-32DF0069CAF9}"/>
              </a:ext>
            </a:extLst>
          </p:cNvPr>
          <p:cNvGrpSpPr/>
          <p:nvPr/>
        </p:nvGrpSpPr>
        <p:grpSpPr>
          <a:xfrm>
            <a:off x="2626534" y="4253272"/>
            <a:ext cx="7108016" cy="1937978"/>
            <a:chOff x="2626534" y="4253272"/>
            <a:chExt cx="7108016" cy="1937978"/>
          </a:xfrm>
        </p:grpSpPr>
        <p:sp>
          <p:nvSpPr>
            <p:cNvPr id="51" name="矩形: 圆角 9">
              <a:extLst>
                <a:ext uri="{FF2B5EF4-FFF2-40B4-BE49-F238E27FC236}">
                  <a16:creationId xmlns:a16="http://schemas.microsoft.com/office/drawing/2014/main" xmlns="" id="{167A5C79-8704-45E7-8EE1-0CDDF7F5F9B7}"/>
                </a:ext>
              </a:extLst>
            </p:cNvPr>
            <p:cNvSpPr/>
            <p:nvPr/>
          </p:nvSpPr>
          <p:spPr>
            <a:xfrm>
              <a:off x="2626534" y="4253272"/>
              <a:ext cx="7108016" cy="193797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39700" sx="103000" sy="103000" algn="ctr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2" name="文本框 10">
              <a:extLst>
                <a:ext uri="{FF2B5EF4-FFF2-40B4-BE49-F238E27FC236}">
                  <a16:creationId xmlns:a16="http://schemas.microsoft.com/office/drawing/2014/main" xmlns="" id="{5DD8A8BC-5DD6-488F-8056-4D6AF7F33F3F}"/>
                </a:ext>
              </a:extLst>
            </p:cNvPr>
            <p:cNvSpPr txBox="1"/>
            <p:nvPr/>
          </p:nvSpPr>
          <p:spPr>
            <a:xfrm>
              <a:off x="3281921" y="4554127"/>
              <a:ext cx="579724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4400">
                <a:lnSpc>
                  <a:spcPts val="1800"/>
                </a:lnSpc>
                <a:defRPr/>
              </a:pPr>
              <a:r>
                <a:rPr lang="en-US" altLang="zh-CN" sz="1400" kern="0" dirty="0">
                  <a:solidFill>
                    <a:srgbClr val="585858"/>
                  </a:solidFill>
                  <a:cs typeface="+mn-ea"/>
                  <a:sym typeface="+mn-lt"/>
                </a:rPr>
                <a:t>We hope that this template will return to you as a time, money and reputation.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文本框 11">
              <a:extLst>
                <a:ext uri="{FF2B5EF4-FFF2-40B4-BE49-F238E27FC236}">
                  <a16:creationId xmlns:a16="http://schemas.microsoft.com/office/drawing/2014/main" xmlns="" id="{629B1B47-D991-4058-B14F-99382B0CE4B6}"/>
                </a:ext>
              </a:extLst>
            </p:cNvPr>
            <p:cNvSpPr txBox="1"/>
            <p:nvPr/>
          </p:nvSpPr>
          <p:spPr>
            <a:xfrm>
              <a:off x="3281921" y="5398561"/>
              <a:ext cx="579724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4400">
                <a:lnSpc>
                  <a:spcPts val="1800"/>
                </a:lnSpc>
                <a:defRPr/>
              </a:pPr>
              <a:r>
                <a:rPr lang="en-US" altLang="zh-CN" sz="1400" kern="0" dirty="0">
                  <a:solidFill>
                    <a:srgbClr val="585858"/>
                  </a:solidFill>
                  <a:cs typeface="+mn-ea"/>
                  <a:sym typeface="+mn-lt"/>
                </a:rPr>
                <a:t>We hope that this template will return to you as a time, money and reputation.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4" name="椭圆 53">
            <a:extLst>
              <a:ext uri="{FF2B5EF4-FFF2-40B4-BE49-F238E27FC236}">
                <a16:creationId xmlns:a16="http://schemas.microsoft.com/office/drawing/2014/main" xmlns="" id="{67FC8E37-F0F0-45CC-88D7-4471A16EE1A4}"/>
              </a:ext>
            </a:extLst>
          </p:cNvPr>
          <p:cNvSpPr/>
          <p:nvPr/>
        </p:nvSpPr>
        <p:spPr>
          <a:xfrm flipV="1">
            <a:off x="4463777" y="2959183"/>
            <a:ext cx="589030" cy="58903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17500" sx="102000" sy="102000" algn="ctr" rotWithShape="0">
              <a:prstClr val="black">
                <a:alpha val="28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55" name="Subtitle 2"/>
          <p:cNvSpPr txBox="1">
            <a:spLocks/>
          </p:cNvSpPr>
          <p:nvPr/>
        </p:nvSpPr>
        <p:spPr>
          <a:xfrm>
            <a:off x="1205654" y="1960540"/>
            <a:ext cx="3509841" cy="273731"/>
          </a:xfrm>
          <a:prstGeom prst="rect">
            <a:avLst/>
          </a:prstGeom>
        </p:spPr>
        <p:txBody>
          <a:bodyPr vert="horz" wrap="square" lIns="105983" tIns="52992" rIns="105983" bIns="52992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291"/>
              </a:lnSpc>
            </a:pPr>
            <a:r>
              <a:rPr lang="en-US" altLang="zh-CN" sz="1200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Go ahead and replace it with your own text.</a:t>
            </a:r>
            <a:endParaRPr lang="en-US" sz="1200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6" name="TextBox 21"/>
          <p:cNvSpPr txBox="1"/>
          <p:nvPr/>
        </p:nvSpPr>
        <p:spPr>
          <a:xfrm>
            <a:off x="1276031" y="1573904"/>
            <a:ext cx="1072922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tr-TR" altLang="zh-CN" sz="1600" b="1" dirty="0">
                <a:cs typeface="+mn-ea"/>
                <a:sym typeface="+mn-lt"/>
              </a:rPr>
              <a:t>STEP HERE</a:t>
            </a:r>
            <a:endParaRPr lang="en-US" sz="1400" b="1" dirty="0">
              <a:cs typeface="+mn-ea"/>
              <a:sym typeface="+mn-lt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1763167" y="323925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52">
        <p14:ferris dir="l"/>
      </p:transition>
    </mc:Choice>
    <mc:Fallback xmlns="">
      <p:transition spd="slow" advTm="295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35" dur="8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54" grpId="0" animBg="1"/>
      <p:bldP spid="15" grpId="0"/>
      <p:bldP spid="1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7535490" y="4972674"/>
            <a:ext cx="3509841" cy="440444"/>
          </a:xfrm>
          <a:prstGeom prst="rect">
            <a:avLst/>
          </a:prstGeom>
        </p:spPr>
        <p:txBody>
          <a:bodyPr vert="horz" wrap="square" lIns="105983" tIns="52992" rIns="105983" bIns="52992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291"/>
              </a:lnSpc>
            </a:pPr>
            <a:r>
              <a:rPr lang="en-US" altLang="zh-CN" sz="1200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We hope that this template will return to you as a time, money and reputation.</a:t>
            </a:r>
            <a:endParaRPr lang="en-US" sz="1200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" name="TextBox 12"/>
          <p:cNvSpPr txBox="1"/>
          <p:nvPr/>
        </p:nvSpPr>
        <p:spPr>
          <a:xfrm>
            <a:off x="7605867" y="4586038"/>
            <a:ext cx="1117614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tr-TR" altLang="zh-CN" sz="1600" b="1" dirty="0">
                <a:cs typeface="+mn-ea"/>
                <a:sym typeface="+mn-lt"/>
              </a:rPr>
              <a:t>TITLE HERE</a:t>
            </a:r>
            <a:endParaRPr lang="en-US" sz="1400" b="1" dirty="0">
              <a:cs typeface="+mn-ea"/>
              <a:sym typeface="+mn-lt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812315" y="4972674"/>
            <a:ext cx="3509841" cy="440444"/>
          </a:xfrm>
          <a:prstGeom prst="rect">
            <a:avLst/>
          </a:prstGeom>
        </p:spPr>
        <p:txBody>
          <a:bodyPr vert="horz" wrap="square" lIns="105983" tIns="52992" rIns="105983" bIns="52992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291"/>
              </a:lnSpc>
            </a:pPr>
            <a:r>
              <a:rPr lang="en-US" altLang="zh-CN" sz="1200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We hope that this template will return to you as a time, money and reputation.</a:t>
            </a:r>
            <a:endParaRPr lang="en-US" sz="1200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" name="TextBox 15"/>
          <p:cNvSpPr txBox="1"/>
          <p:nvPr/>
        </p:nvSpPr>
        <p:spPr>
          <a:xfrm>
            <a:off x="1882692" y="4586038"/>
            <a:ext cx="1117614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tr-TR" altLang="zh-CN" sz="1600" b="1" dirty="0">
                <a:cs typeface="+mn-ea"/>
                <a:sym typeface="+mn-lt"/>
              </a:rPr>
              <a:t>TITLE HERE</a:t>
            </a:r>
            <a:endParaRPr lang="en-US" sz="1400" b="1" dirty="0">
              <a:cs typeface="+mn-ea"/>
              <a:sym typeface="+mn-lt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535490" y="2399026"/>
            <a:ext cx="3509841" cy="440444"/>
          </a:xfrm>
          <a:prstGeom prst="rect">
            <a:avLst/>
          </a:prstGeom>
        </p:spPr>
        <p:txBody>
          <a:bodyPr vert="horz" wrap="square" lIns="105983" tIns="52992" rIns="105983" bIns="52992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291"/>
              </a:lnSpc>
            </a:pPr>
            <a:r>
              <a:rPr lang="en-US" altLang="zh-CN" sz="1200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We hope that this template will return to you as a time, money and reputation.</a:t>
            </a:r>
            <a:endParaRPr lang="en-US" sz="1200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7605868" y="2012390"/>
            <a:ext cx="1117614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tr-TR" altLang="zh-CN" sz="1600" b="1" dirty="0">
                <a:cs typeface="+mn-ea"/>
                <a:sym typeface="+mn-lt"/>
              </a:rPr>
              <a:t>TITLE HERE</a:t>
            </a:r>
            <a:endParaRPr lang="en-US" sz="1400" b="1" dirty="0">
              <a:cs typeface="+mn-ea"/>
              <a:sym typeface="+mn-lt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812315" y="2399026"/>
            <a:ext cx="3509841" cy="440444"/>
          </a:xfrm>
          <a:prstGeom prst="rect">
            <a:avLst/>
          </a:prstGeom>
        </p:spPr>
        <p:txBody>
          <a:bodyPr vert="horz" wrap="square" lIns="105983" tIns="52992" rIns="105983" bIns="52992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291"/>
              </a:lnSpc>
            </a:pPr>
            <a:r>
              <a:rPr lang="en-US" altLang="zh-CN" sz="1200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We hope that this template will return to you as a time, money and reputation.</a:t>
            </a:r>
            <a:endParaRPr lang="en-US" sz="1200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0" name="TextBox 21"/>
          <p:cNvSpPr txBox="1"/>
          <p:nvPr/>
        </p:nvSpPr>
        <p:spPr>
          <a:xfrm>
            <a:off x="1882692" y="2012390"/>
            <a:ext cx="1117614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tr-TR" altLang="zh-CN" sz="1600" b="1" dirty="0">
                <a:cs typeface="+mn-ea"/>
                <a:sym typeface="+mn-lt"/>
              </a:rPr>
              <a:t>TITLE HERE</a:t>
            </a:r>
            <a:endParaRPr lang="en-US" sz="1400" b="1" dirty="0">
              <a:cs typeface="+mn-ea"/>
              <a:sym typeface="+mn-lt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7535490" y="3714054"/>
            <a:ext cx="3509841" cy="440444"/>
          </a:xfrm>
          <a:prstGeom prst="rect">
            <a:avLst/>
          </a:prstGeom>
        </p:spPr>
        <p:txBody>
          <a:bodyPr vert="horz" wrap="square" lIns="105983" tIns="52992" rIns="105983" bIns="52992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291"/>
              </a:lnSpc>
            </a:pPr>
            <a:r>
              <a:rPr lang="en-US" altLang="zh-CN" sz="1200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We hope that this template will return to you as a time, money and reputation.</a:t>
            </a:r>
            <a:endParaRPr lang="en-US" sz="1200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7605868" y="3327418"/>
            <a:ext cx="1117614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tr-TR" altLang="zh-CN" sz="1600" b="1" dirty="0">
                <a:cs typeface="+mn-ea"/>
                <a:sym typeface="+mn-lt"/>
              </a:rPr>
              <a:t>TITLE HERE</a:t>
            </a:r>
            <a:endParaRPr lang="en-US" sz="1400" b="1" dirty="0">
              <a:cs typeface="+mn-ea"/>
              <a:sym typeface="+mn-lt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1812315" y="3714054"/>
            <a:ext cx="3509841" cy="440444"/>
          </a:xfrm>
          <a:prstGeom prst="rect">
            <a:avLst/>
          </a:prstGeom>
        </p:spPr>
        <p:txBody>
          <a:bodyPr vert="horz" wrap="square" lIns="105983" tIns="52992" rIns="105983" bIns="52992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291"/>
              </a:lnSpc>
            </a:pPr>
            <a:r>
              <a:rPr lang="en-US" altLang="zh-CN" sz="1200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We hope that this template will return to you as a time, money and reputation.</a:t>
            </a:r>
            <a:endParaRPr lang="en-US" sz="1200" dirty="0">
              <a:solidFill>
                <a:schemeClr val="tx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4" name="TextBox 30"/>
          <p:cNvSpPr txBox="1"/>
          <p:nvPr/>
        </p:nvSpPr>
        <p:spPr>
          <a:xfrm>
            <a:off x="1882692" y="3327418"/>
            <a:ext cx="1117614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tr-TR" altLang="zh-CN" sz="1600" b="1" dirty="0">
                <a:cs typeface="+mn-ea"/>
                <a:sym typeface="+mn-lt"/>
              </a:rPr>
              <a:t>TITLE HERE</a:t>
            </a:r>
            <a:endParaRPr lang="en-US" sz="1400" b="1" dirty="0">
              <a:cs typeface="+mn-ea"/>
              <a:sym typeface="+mn-lt"/>
            </a:endParaRPr>
          </a:p>
        </p:txBody>
      </p:sp>
      <p:sp>
        <p:nvSpPr>
          <p:cNvPr id="15" name="TextBox 42"/>
          <p:cNvSpPr txBox="1"/>
          <p:nvPr/>
        </p:nvSpPr>
        <p:spPr>
          <a:xfrm>
            <a:off x="897589" y="3134023"/>
            <a:ext cx="694633" cy="1142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822" dirty="0">
                <a:cs typeface="+mn-ea"/>
                <a:sym typeface="+mn-lt"/>
              </a:rPr>
              <a:t>2</a:t>
            </a:r>
          </a:p>
        </p:txBody>
      </p:sp>
      <p:sp>
        <p:nvSpPr>
          <p:cNvPr id="16" name="TextBox 43"/>
          <p:cNvSpPr txBox="1"/>
          <p:nvPr/>
        </p:nvSpPr>
        <p:spPr>
          <a:xfrm>
            <a:off x="897589" y="4392643"/>
            <a:ext cx="694633" cy="1142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822" dirty="0">
                <a:cs typeface="+mn-ea"/>
                <a:sym typeface="+mn-lt"/>
              </a:rPr>
              <a:t>3</a:t>
            </a:r>
          </a:p>
        </p:txBody>
      </p:sp>
      <p:sp>
        <p:nvSpPr>
          <p:cNvPr id="17" name="TextBox 44"/>
          <p:cNvSpPr txBox="1"/>
          <p:nvPr/>
        </p:nvSpPr>
        <p:spPr>
          <a:xfrm>
            <a:off x="897589" y="1913816"/>
            <a:ext cx="694633" cy="1142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822">
                <a:cs typeface="+mn-ea"/>
                <a:sym typeface="+mn-lt"/>
              </a:rPr>
              <a:t>1</a:t>
            </a:r>
          </a:p>
        </p:txBody>
      </p:sp>
      <p:sp>
        <p:nvSpPr>
          <p:cNvPr id="18" name="TextBox 45"/>
          <p:cNvSpPr txBox="1"/>
          <p:nvPr/>
        </p:nvSpPr>
        <p:spPr>
          <a:xfrm>
            <a:off x="6631223" y="3134023"/>
            <a:ext cx="694633" cy="1142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822" dirty="0">
                <a:cs typeface="+mn-ea"/>
                <a:sym typeface="+mn-lt"/>
              </a:rPr>
              <a:t>5</a:t>
            </a:r>
          </a:p>
        </p:txBody>
      </p:sp>
      <p:sp>
        <p:nvSpPr>
          <p:cNvPr id="19" name="TextBox 46"/>
          <p:cNvSpPr txBox="1"/>
          <p:nvPr/>
        </p:nvSpPr>
        <p:spPr>
          <a:xfrm>
            <a:off x="6631223" y="4392643"/>
            <a:ext cx="694633" cy="1142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822" dirty="0">
                <a:cs typeface="+mn-ea"/>
                <a:sym typeface="+mn-lt"/>
              </a:rPr>
              <a:t>6</a:t>
            </a:r>
          </a:p>
        </p:txBody>
      </p:sp>
      <p:sp>
        <p:nvSpPr>
          <p:cNvPr id="20" name="TextBox 47"/>
          <p:cNvSpPr txBox="1"/>
          <p:nvPr/>
        </p:nvSpPr>
        <p:spPr>
          <a:xfrm>
            <a:off x="6631223" y="1913816"/>
            <a:ext cx="694633" cy="1142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822" dirty="0">
                <a:cs typeface="+mn-ea"/>
                <a:sym typeface="+mn-lt"/>
              </a:rPr>
              <a:t>4</a:t>
            </a:r>
          </a:p>
        </p:txBody>
      </p:sp>
      <p:sp>
        <p:nvSpPr>
          <p:cNvPr id="21" name="文本框 2"/>
          <p:cNvSpPr txBox="1"/>
          <p:nvPr/>
        </p:nvSpPr>
        <p:spPr>
          <a:xfrm>
            <a:off x="1763167" y="323925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65">
        <p14:ferris dir="l"/>
      </p:transition>
    </mc:Choice>
    <mc:Fallback xmlns="">
      <p:transition spd="slow" advTm="24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9" dur="8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434"/>
          <p:cNvSpPr txBox="1"/>
          <p:nvPr/>
        </p:nvSpPr>
        <p:spPr>
          <a:xfrm>
            <a:off x="1185011" y="4697767"/>
            <a:ext cx="1931614" cy="944829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lnSpc>
                <a:spcPct val="150000"/>
              </a:lnSpc>
              <a:buClr>
                <a:schemeClr val="dk1"/>
              </a:buClr>
              <a:buSzPct val="25000"/>
            </a:pPr>
            <a:r>
              <a:rPr lang="en-US" altLang="zh-CN" sz="1200" dirty="0">
                <a:cs typeface="+mn-ea"/>
                <a:sym typeface="+mn-lt"/>
              </a:rPr>
              <a:t>We hope that this template will return to you as a time, money and reputation.</a:t>
            </a:r>
            <a:endParaRPr lang="en-US" sz="1100" dirty="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4" name="Shape 1435"/>
          <p:cNvSpPr txBox="1"/>
          <p:nvPr/>
        </p:nvSpPr>
        <p:spPr>
          <a:xfrm>
            <a:off x="1268323" y="4294841"/>
            <a:ext cx="1763934" cy="284925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buClr>
                <a:schemeClr val="dk2"/>
              </a:buClr>
              <a:buSzPct val="25000"/>
            </a:pPr>
            <a:r>
              <a:rPr lang="tr-TR" altLang="zh-CN" sz="1600" b="1" dirty="0">
                <a:cs typeface="+mn-ea"/>
                <a:sym typeface="+mn-lt"/>
              </a:rPr>
              <a:t>NOTE HERE</a:t>
            </a:r>
            <a:endParaRPr lang="en-US" sz="1559" b="1" dirty="0">
              <a:solidFill>
                <a:schemeClr val="dk2"/>
              </a:solidFill>
              <a:cs typeface="+mn-ea"/>
              <a:sym typeface="+mn-lt"/>
            </a:endParaRPr>
          </a:p>
        </p:txBody>
      </p:sp>
      <p:sp>
        <p:nvSpPr>
          <p:cNvPr id="5" name="Shape 1436"/>
          <p:cNvSpPr txBox="1"/>
          <p:nvPr/>
        </p:nvSpPr>
        <p:spPr>
          <a:xfrm>
            <a:off x="3838591" y="4697767"/>
            <a:ext cx="1931614" cy="944829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lnSpc>
                <a:spcPct val="150000"/>
              </a:lnSpc>
              <a:buClr>
                <a:schemeClr val="dk1"/>
              </a:buClr>
              <a:buSzPct val="25000"/>
            </a:pPr>
            <a:r>
              <a:rPr lang="en-US" altLang="zh-CN" sz="1200" dirty="0">
                <a:cs typeface="+mn-ea"/>
                <a:sym typeface="+mn-lt"/>
              </a:rPr>
              <a:t>We hope that this template will return to you as a time, money and reputation.</a:t>
            </a:r>
            <a:endParaRPr lang="en-US" sz="1100" dirty="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6" name="Shape 1437"/>
          <p:cNvSpPr txBox="1"/>
          <p:nvPr/>
        </p:nvSpPr>
        <p:spPr>
          <a:xfrm>
            <a:off x="3921902" y="4294841"/>
            <a:ext cx="1763934" cy="284925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buClr>
                <a:schemeClr val="dk2"/>
              </a:buClr>
              <a:buSzPct val="25000"/>
            </a:pPr>
            <a:r>
              <a:rPr lang="tr-TR" altLang="zh-CN" sz="1600" b="1" dirty="0">
                <a:cs typeface="+mn-ea"/>
                <a:sym typeface="+mn-lt"/>
              </a:rPr>
              <a:t>NOTE HERE</a:t>
            </a:r>
            <a:endParaRPr lang="en-US" sz="1559" b="1" dirty="0">
              <a:solidFill>
                <a:schemeClr val="dk2"/>
              </a:solidFill>
              <a:cs typeface="+mn-ea"/>
              <a:sym typeface="+mn-lt"/>
            </a:endParaRPr>
          </a:p>
        </p:txBody>
      </p:sp>
      <p:sp>
        <p:nvSpPr>
          <p:cNvPr id="7" name="Shape 1438"/>
          <p:cNvSpPr txBox="1"/>
          <p:nvPr/>
        </p:nvSpPr>
        <p:spPr>
          <a:xfrm>
            <a:off x="6145669" y="4697767"/>
            <a:ext cx="1931613" cy="944829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lnSpc>
                <a:spcPct val="150000"/>
              </a:lnSpc>
              <a:buClr>
                <a:schemeClr val="dk1"/>
              </a:buClr>
              <a:buSzPct val="25000"/>
            </a:pPr>
            <a:r>
              <a:rPr lang="en-US" altLang="zh-CN" sz="1200" dirty="0">
                <a:cs typeface="+mn-ea"/>
                <a:sym typeface="+mn-lt"/>
              </a:rPr>
              <a:t>We hope that this template will return to you as a time, money and reputation.</a:t>
            </a:r>
            <a:endParaRPr lang="en-US" sz="1100" dirty="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8" name="Shape 1439"/>
          <p:cNvSpPr txBox="1"/>
          <p:nvPr/>
        </p:nvSpPr>
        <p:spPr>
          <a:xfrm>
            <a:off x="6220880" y="4294841"/>
            <a:ext cx="1763934" cy="284925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buClr>
                <a:schemeClr val="dk2"/>
              </a:buClr>
              <a:buSzPct val="25000"/>
            </a:pPr>
            <a:r>
              <a:rPr lang="tr-TR" altLang="zh-CN" sz="1600" b="1" dirty="0">
                <a:cs typeface="+mn-ea"/>
                <a:sym typeface="+mn-lt"/>
              </a:rPr>
              <a:t>NOTE HERE</a:t>
            </a:r>
            <a:endParaRPr lang="en-US" sz="1559" b="1" dirty="0">
              <a:solidFill>
                <a:schemeClr val="dk2"/>
              </a:solidFill>
              <a:cs typeface="+mn-ea"/>
              <a:sym typeface="+mn-lt"/>
            </a:endParaRPr>
          </a:p>
        </p:txBody>
      </p:sp>
      <p:sp>
        <p:nvSpPr>
          <p:cNvPr id="9" name="Shape 1440"/>
          <p:cNvSpPr txBox="1"/>
          <p:nvPr/>
        </p:nvSpPr>
        <p:spPr>
          <a:xfrm>
            <a:off x="8799247" y="4697767"/>
            <a:ext cx="1931614" cy="944829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lnSpc>
                <a:spcPct val="150000"/>
              </a:lnSpc>
              <a:buClr>
                <a:schemeClr val="dk1"/>
              </a:buClr>
              <a:buSzPct val="25000"/>
            </a:pPr>
            <a:r>
              <a:rPr lang="en-US" altLang="zh-CN" sz="1200" dirty="0">
                <a:cs typeface="+mn-ea"/>
                <a:sym typeface="+mn-lt"/>
              </a:rPr>
              <a:t>We hope that this template will return to you as a time, money and reputation.</a:t>
            </a:r>
            <a:endParaRPr lang="en-US" sz="1100" dirty="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10" name="Shape 1441"/>
          <p:cNvSpPr txBox="1"/>
          <p:nvPr/>
        </p:nvSpPr>
        <p:spPr>
          <a:xfrm>
            <a:off x="8756884" y="4294841"/>
            <a:ext cx="1763934" cy="284925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buClr>
                <a:schemeClr val="dk2"/>
              </a:buClr>
              <a:buSzPct val="25000"/>
            </a:pPr>
            <a:r>
              <a:rPr lang="tr-TR" altLang="zh-CN" sz="1600" b="1" dirty="0">
                <a:cs typeface="+mn-ea"/>
                <a:sym typeface="+mn-lt"/>
              </a:rPr>
              <a:t>NOTE HERE</a:t>
            </a:r>
            <a:endParaRPr lang="en-US" sz="1559" b="1" dirty="0">
              <a:solidFill>
                <a:schemeClr val="dk2"/>
              </a:solidFill>
              <a:cs typeface="+mn-ea"/>
              <a:sym typeface="+mn-lt"/>
            </a:endParaRPr>
          </a:p>
        </p:txBody>
      </p:sp>
      <p:sp>
        <p:nvSpPr>
          <p:cNvPr id="11" name="Shape 1443"/>
          <p:cNvSpPr/>
          <p:nvPr/>
        </p:nvSpPr>
        <p:spPr>
          <a:xfrm>
            <a:off x="1392192" y="2185675"/>
            <a:ext cx="1657799" cy="1657799"/>
          </a:xfrm>
          <a:prstGeom prst="ellipse">
            <a:avLst/>
          </a:prstGeom>
          <a:noFill/>
          <a:ln w="76200" cap="flat" cmpd="sng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552" tIns="22270" rIns="44552" bIns="2227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58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Shape 1444"/>
          <p:cNvSpPr/>
          <p:nvPr/>
        </p:nvSpPr>
        <p:spPr>
          <a:xfrm>
            <a:off x="3856970" y="2185675"/>
            <a:ext cx="1657799" cy="1657799"/>
          </a:xfrm>
          <a:prstGeom prst="ellipse">
            <a:avLst/>
          </a:prstGeom>
          <a:noFill/>
          <a:ln w="76200" cap="flat" cmpd="sng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552" tIns="22270" rIns="44552" bIns="2227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58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Shape 1445"/>
          <p:cNvSpPr/>
          <p:nvPr/>
        </p:nvSpPr>
        <p:spPr>
          <a:xfrm>
            <a:off x="6327015" y="2185675"/>
            <a:ext cx="1657799" cy="1657799"/>
          </a:xfrm>
          <a:prstGeom prst="ellipse">
            <a:avLst/>
          </a:prstGeom>
          <a:noFill/>
          <a:ln w="76200" cap="flat" cmpd="sng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552" tIns="22270" rIns="44552" bIns="2227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58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Shape 1446"/>
          <p:cNvSpPr/>
          <p:nvPr/>
        </p:nvSpPr>
        <p:spPr>
          <a:xfrm>
            <a:off x="8799247" y="2185675"/>
            <a:ext cx="1657799" cy="1657799"/>
          </a:xfrm>
          <a:prstGeom prst="ellipse">
            <a:avLst/>
          </a:prstGeom>
          <a:noFill/>
          <a:ln w="76200" cap="flat" cmpd="sng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552" tIns="22270" rIns="44552" bIns="2227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58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" name="Shape 1447"/>
          <p:cNvSpPr txBox="1"/>
          <p:nvPr/>
        </p:nvSpPr>
        <p:spPr>
          <a:xfrm>
            <a:off x="1793576" y="2835593"/>
            <a:ext cx="865301" cy="4252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ctr">
              <a:buClr>
                <a:srgbClr val="F0821E"/>
              </a:buClr>
              <a:buSzPct val="25000"/>
            </a:pPr>
            <a:r>
              <a:rPr lang="en-US" sz="2339" b="1">
                <a:cs typeface="+mn-ea"/>
                <a:sym typeface="+mn-lt"/>
              </a:rPr>
              <a:t>60%</a:t>
            </a:r>
          </a:p>
        </p:txBody>
      </p:sp>
      <p:sp>
        <p:nvSpPr>
          <p:cNvPr id="16" name="Shape 1448"/>
          <p:cNvSpPr txBox="1"/>
          <p:nvPr/>
        </p:nvSpPr>
        <p:spPr>
          <a:xfrm>
            <a:off x="4264452" y="2835593"/>
            <a:ext cx="865301" cy="4252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ctr">
              <a:buClr>
                <a:srgbClr val="F0821E"/>
              </a:buClr>
              <a:buSzPct val="25000"/>
            </a:pPr>
            <a:r>
              <a:rPr lang="en-US" sz="2339" b="1">
                <a:cs typeface="+mn-ea"/>
                <a:sym typeface="+mn-lt"/>
              </a:rPr>
              <a:t>35%</a:t>
            </a:r>
          </a:p>
        </p:txBody>
      </p:sp>
      <p:sp>
        <p:nvSpPr>
          <p:cNvPr id="17" name="Shape 1449"/>
          <p:cNvSpPr txBox="1"/>
          <p:nvPr/>
        </p:nvSpPr>
        <p:spPr>
          <a:xfrm>
            <a:off x="6735325" y="2835593"/>
            <a:ext cx="865301" cy="4252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ctr">
              <a:buClr>
                <a:srgbClr val="F0821E"/>
              </a:buClr>
              <a:buSzPct val="25000"/>
            </a:pPr>
            <a:r>
              <a:rPr lang="en-US" sz="2339" b="1">
                <a:cs typeface="+mn-ea"/>
                <a:sym typeface="+mn-lt"/>
              </a:rPr>
              <a:t>70%</a:t>
            </a:r>
          </a:p>
        </p:txBody>
      </p:sp>
      <p:sp>
        <p:nvSpPr>
          <p:cNvPr id="18" name="Shape 1450"/>
          <p:cNvSpPr txBox="1"/>
          <p:nvPr/>
        </p:nvSpPr>
        <p:spPr>
          <a:xfrm>
            <a:off x="9206201" y="2835593"/>
            <a:ext cx="865301" cy="4252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ctr">
              <a:buClr>
                <a:srgbClr val="F0821E"/>
              </a:buClr>
              <a:buSzPct val="25000"/>
            </a:pPr>
            <a:r>
              <a:rPr lang="en-US" sz="2339" b="1">
                <a:cs typeface="+mn-ea"/>
                <a:sym typeface="+mn-lt"/>
              </a:rPr>
              <a:t>90%</a:t>
            </a:r>
          </a:p>
        </p:txBody>
      </p:sp>
      <p:sp>
        <p:nvSpPr>
          <p:cNvPr id="19" name="Shape 1451"/>
          <p:cNvSpPr/>
          <p:nvPr/>
        </p:nvSpPr>
        <p:spPr>
          <a:xfrm>
            <a:off x="1392192" y="2185675"/>
            <a:ext cx="1657799" cy="1657799"/>
          </a:xfrm>
          <a:prstGeom prst="arc">
            <a:avLst>
              <a:gd name="adj1" fmla="val 16170307"/>
              <a:gd name="adj2" fmla="val 7170684"/>
            </a:avLst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552" tIns="22270" rIns="44552" bIns="2227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2339" b="1">
              <a:cs typeface="+mn-ea"/>
              <a:sym typeface="+mn-lt"/>
            </a:endParaRPr>
          </a:p>
        </p:txBody>
      </p:sp>
      <p:sp>
        <p:nvSpPr>
          <p:cNvPr id="20" name="Shape 1452"/>
          <p:cNvSpPr/>
          <p:nvPr/>
        </p:nvSpPr>
        <p:spPr>
          <a:xfrm>
            <a:off x="3856970" y="2185675"/>
            <a:ext cx="1657799" cy="1657799"/>
          </a:xfrm>
          <a:prstGeom prst="arc">
            <a:avLst>
              <a:gd name="adj1" fmla="val 16278115"/>
              <a:gd name="adj2" fmla="val 1051318"/>
            </a:avLst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552" tIns="22270" rIns="44552" bIns="2227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58">
              <a:cs typeface="+mn-ea"/>
              <a:sym typeface="+mn-lt"/>
            </a:endParaRPr>
          </a:p>
        </p:txBody>
      </p:sp>
      <p:sp>
        <p:nvSpPr>
          <p:cNvPr id="21" name="Shape 1453"/>
          <p:cNvSpPr/>
          <p:nvPr/>
        </p:nvSpPr>
        <p:spPr>
          <a:xfrm>
            <a:off x="6327015" y="2185675"/>
            <a:ext cx="1657799" cy="1657799"/>
          </a:xfrm>
          <a:prstGeom prst="arc">
            <a:avLst>
              <a:gd name="adj1" fmla="val 16319724"/>
              <a:gd name="adj2" fmla="val 9208582"/>
            </a:avLst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552" tIns="22270" rIns="44552" bIns="2227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2339" b="1">
              <a:cs typeface="+mn-ea"/>
              <a:sym typeface="+mn-lt"/>
            </a:endParaRPr>
          </a:p>
        </p:txBody>
      </p:sp>
      <p:sp>
        <p:nvSpPr>
          <p:cNvPr id="22" name="Shape 1454"/>
          <p:cNvSpPr/>
          <p:nvPr/>
        </p:nvSpPr>
        <p:spPr>
          <a:xfrm>
            <a:off x="8799247" y="2185675"/>
            <a:ext cx="1657799" cy="1657799"/>
          </a:xfrm>
          <a:prstGeom prst="arc">
            <a:avLst>
              <a:gd name="adj1" fmla="val 16260653"/>
              <a:gd name="adj2" fmla="val 12897115"/>
            </a:avLst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552" tIns="22270" rIns="44552" bIns="2227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658">
              <a:cs typeface="+mn-ea"/>
              <a:sym typeface="+mn-lt"/>
            </a:endParaRPr>
          </a:p>
        </p:txBody>
      </p:sp>
      <p:sp>
        <p:nvSpPr>
          <p:cNvPr id="24" name="文本框 2"/>
          <p:cNvSpPr txBox="1"/>
          <p:nvPr/>
        </p:nvSpPr>
        <p:spPr>
          <a:xfrm>
            <a:off x="1763167" y="323925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32">
        <p14:ferris dir="l"/>
      </p:transition>
    </mc:Choice>
    <mc:Fallback xmlns="">
      <p:transition spd="slow" advTm="27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9" dur="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2CB51EC1-03CD-4675-B29C-409283E778F9}"/>
              </a:ext>
            </a:extLst>
          </p:cNvPr>
          <p:cNvGrpSpPr/>
          <p:nvPr/>
        </p:nvGrpSpPr>
        <p:grpSpPr>
          <a:xfrm>
            <a:off x="1271530" y="1945927"/>
            <a:ext cx="3371850" cy="3371850"/>
            <a:chOff x="1271530" y="2190750"/>
            <a:chExt cx="3371850" cy="3371850"/>
          </a:xfrm>
        </p:grpSpPr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FA78BAC6-2551-4174-BDCD-A866D3BBF95A}"/>
                </a:ext>
              </a:extLst>
            </p:cNvPr>
            <p:cNvSpPr/>
            <p:nvPr/>
          </p:nvSpPr>
          <p:spPr>
            <a:xfrm>
              <a:off x="1271530" y="2190750"/>
              <a:ext cx="3371850" cy="337185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20700" sx="102000" sy="102000" algn="ctr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ea"/>
                <a:sym typeface="+mn-lt"/>
              </a:endParaRPr>
            </a:p>
          </p:txBody>
        </p:sp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xmlns="" id="{162CF8E1-1464-49EA-901F-CC5BD892DE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4023" y="3472003"/>
              <a:ext cx="806864" cy="809344"/>
            </a:xfrm>
            <a:prstGeom prst="rect">
              <a:avLst/>
            </a:prstGeom>
          </p:spPr>
        </p:pic>
      </p:grp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40B261EC-590E-414E-A872-397946663CB7}"/>
              </a:ext>
            </a:extLst>
          </p:cNvPr>
          <p:cNvSpPr/>
          <p:nvPr/>
        </p:nvSpPr>
        <p:spPr>
          <a:xfrm>
            <a:off x="4081461" y="5492897"/>
            <a:ext cx="561975" cy="561975"/>
          </a:xfrm>
          <a:prstGeom prst="ellipse">
            <a:avLst/>
          </a:prstGeom>
          <a:solidFill>
            <a:srgbClr val="7E7E7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B6594431-13DF-4C18-B142-BFE8756F973B}"/>
              </a:ext>
            </a:extLst>
          </p:cNvPr>
          <p:cNvSpPr/>
          <p:nvPr/>
        </p:nvSpPr>
        <p:spPr>
          <a:xfrm>
            <a:off x="1276235" y="5492897"/>
            <a:ext cx="204846" cy="204846"/>
          </a:xfrm>
          <a:prstGeom prst="ellipse">
            <a:avLst/>
          </a:prstGeom>
          <a:solidFill>
            <a:srgbClr val="7E7E7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5F7C5117-3740-47B8-B02C-9B3807B3131B}"/>
              </a:ext>
            </a:extLst>
          </p:cNvPr>
          <p:cNvSpPr/>
          <p:nvPr/>
        </p:nvSpPr>
        <p:spPr>
          <a:xfrm>
            <a:off x="602569" y="4539984"/>
            <a:ext cx="433162" cy="433162"/>
          </a:xfrm>
          <a:prstGeom prst="ellipse">
            <a:avLst/>
          </a:prstGeom>
          <a:solidFill>
            <a:srgbClr val="7E7E7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DD8F58C2-5C49-4481-AAA1-E55C40547654}"/>
              </a:ext>
            </a:extLst>
          </p:cNvPr>
          <p:cNvSpPr/>
          <p:nvPr/>
        </p:nvSpPr>
        <p:spPr>
          <a:xfrm>
            <a:off x="4610049" y="2098677"/>
            <a:ext cx="737805" cy="737805"/>
          </a:xfrm>
          <a:prstGeom prst="ellipse">
            <a:avLst/>
          </a:prstGeom>
          <a:solidFill>
            <a:srgbClr val="7E7E7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9412045D-4D53-4088-9185-7C524B96DE62}"/>
              </a:ext>
            </a:extLst>
          </p:cNvPr>
          <p:cNvSpPr/>
          <p:nvPr/>
        </p:nvSpPr>
        <p:spPr>
          <a:xfrm>
            <a:off x="5079780" y="3722808"/>
            <a:ext cx="204846" cy="204846"/>
          </a:xfrm>
          <a:prstGeom prst="ellipse">
            <a:avLst/>
          </a:prstGeom>
          <a:solidFill>
            <a:srgbClr val="7E7E7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C848AE55-FC4B-4230-8AA8-6B72620FD66C}"/>
              </a:ext>
            </a:extLst>
          </p:cNvPr>
          <p:cNvSpPr/>
          <p:nvPr/>
        </p:nvSpPr>
        <p:spPr>
          <a:xfrm>
            <a:off x="2031780" y="1332037"/>
            <a:ext cx="204846" cy="204846"/>
          </a:xfrm>
          <a:prstGeom prst="ellipse">
            <a:avLst/>
          </a:prstGeom>
          <a:solidFill>
            <a:srgbClr val="7E7E7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D9947030-816C-4BB2-ADA5-F333ACC52DD6}"/>
              </a:ext>
            </a:extLst>
          </p:cNvPr>
          <p:cNvSpPr/>
          <p:nvPr/>
        </p:nvSpPr>
        <p:spPr>
          <a:xfrm>
            <a:off x="720469" y="2403321"/>
            <a:ext cx="433161" cy="433161"/>
          </a:xfrm>
          <a:prstGeom prst="ellipse">
            <a:avLst/>
          </a:prstGeom>
          <a:solidFill>
            <a:srgbClr val="7E7E7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40" name="椭圆 39">
            <a:extLst>
              <a:ext uri="{FF2B5EF4-FFF2-40B4-BE49-F238E27FC236}">
                <a16:creationId xmlns:a16="http://schemas.microsoft.com/office/drawing/2014/main" xmlns="" id="{A9356813-60AD-4896-B056-515A6FF2C792}"/>
              </a:ext>
            </a:extLst>
          </p:cNvPr>
          <p:cNvSpPr/>
          <p:nvPr/>
        </p:nvSpPr>
        <p:spPr>
          <a:xfrm>
            <a:off x="4951832" y="4654142"/>
            <a:ext cx="319004" cy="319004"/>
          </a:xfrm>
          <a:prstGeom prst="ellipse">
            <a:avLst/>
          </a:prstGeom>
          <a:solidFill>
            <a:srgbClr val="7E7E7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41" name="文本框 19">
            <a:extLst>
              <a:ext uri="{FF2B5EF4-FFF2-40B4-BE49-F238E27FC236}">
                <a16:creationId xmlns:a16="http://schemas.microsoft.com/office/drawing/2014/main" xmlns="" id="{6B48A0CE-1998-4464-B88A-0A9FB516B03F}"/>
              </a:ext>
            </a:extLst>
          </p:cNvPr>
          <p:cNvSpPr txBox="1"/>
          <p:nvPr/>
        </p:nvSpPr>
        <p:spPr>
          <a:xfrm>
            <a:off x="6844148" y="2098677"/>
            <a:ext cx="437905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>
              <a:lnSpc>
                <a:spcPts val="1800"/>
              </a:lnSpc>
              <a:buFont typeface="Wingdings" panose="05000000000000000000" pitchFamily="2" charset="2"/>
              <a:buChar char="n"/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42" name="文本框 20">
            <a:extLst>
              <a:ext uri="{FF2B5EF4-FFF2-40B4-BE49-F238E27FC236}">
                <a16:creationId xmlns:a16="http://schemas.microsoft.com/office/drawing/2014/main" xmlns="" id="{9EB107A2-1154-4465-AFDC-9C6450DDDAC0}"/>
              </a:ext>
            </a:extLst>
          </p:cNvPr>
          <p:cNvSpPr txBox="1"/>
          <p:nvPr/>
        </p:nvSpPr>
        <p:spPr>
          <a:xfrm>
            <a:off x="6844148" y="3518404"/>
            <a:ext cx="437905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>
              <a:lnSpc>
                <a:spcPts val="1800"/>
              </a:lnSpc>
              <a:buFont typeface="Wingdings" panose="05000000000000000000" pitchFamily="2" charset="2"/>
              <a:buChar char="n"/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43" name="文本框 21">
            <a:extLst>
              <a:ext uri="{FF2B5EF4-FFF2-40B4-BE49-F238E27FC236}">
                <a16:creationId xmlns:a16="http://schemas.microsoft.com/office/drawing/2014/main" xmlns="" id="{992D3747-EA07-4EB3-9AE9-C38332719B16}"/>
              </a:ext>
            </a:extLst>
          </p:cNvPr>
          <p:cNvSpPr txBox="1"/>
          <p:nvPr/>
        </p:nvSpPr>
        <p:spPr>
          <a:xfrm>
            <a:off x="6844148" y="4938131"/>
            <a:ext cx="437905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>
              <a:lnSpc>
                <a:spcPts val="1800"/>
              </a:lnSpc>
              <a:buFont typeface="Wingdings" panose="05000000000000000000" pitchFamily="2" charset="2"/>
              <a:buChar char="n"/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1763167" y="323925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272">
        <p14:conveyor dir="l"/>
      </p:transition>
    </mc:Choice>
    <mc:Fallback xmlns="">
      <p:transition spd="slow" advTm="22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66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17" grpId="0"/>
      <p:bldP spid="17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13CF44D1-8F31-484E-A5DE-2338C603E20C}"/>
              </a:ext>
            </a:extLst>
          </p:cNvPr>
          <p:cNvSpPr/>
          <p:nvPr/>
        </p:nvSpPr>
        <p:spPr>
          <a:xfrm>
            <a:off x="6096000" y="-647700"/>
            <a:ext cx="8515350" cy="851535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571500" sx="101000" sy="101000" algn="c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74BB4962-984B-4B82-9AE9-B34B0D8AB45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67650" y="1348594"/>
            <a:ext cx="3676650" cy="416081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A09E6D99-91D4-49AD-9C7E-5DA96420CDB2}"/>
              </a:ext>
            </a:extLst>
          </p:cNvPr>
          <p:cNvGrpSpPr/>
          <p:nvPr/>
        </p:nvGrpSpPr>
        <p:grpSpPr>
          <a:xfrm>
            <a:off x="380688" y="1759947"/>
            <a:ext cx="3467101" cy="935380"/>
            <a:chOff x="4362449" y="804864"/>
            <a:chExt cx="3467101" cy="935380"/>
          </a:xfrm>
        </p:grpSpPr>
        <p:sp>
          <p:nvSpPr>
            <p:cNvPr id="29" name="文本框 5">
              <a:extLst>
                <a:ext uri="{FF2B5EF4-FFF2-40B4-BE49-F238E27FC236}">
                  <a16:creationId xmlns:a16="http://schemas.microsoft.com/office/drawing/2014/main" xmlns="" id="{2CAF1D39-4EF9-42A3-9017-A99B1C74706D}"/>
                </a:ext>
              </a:extLst>
            </p:cNvPr>
            <p:cNvSpPr txBox="1"/>
            <p:nvPr/>
          </p:nvSpPr>
          <p:spPr>
            <a:xfrm>
              <a:off x="4362449" y="804864"/>
              <a:ext cx="34671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tr-TR" altLang="zh-CN" sz="3200" spc="400" dirty="0">
                  <a:solidFill>
                    <a:srgbClr val="585858"/>
                  </a:solidFill>
                  <a:cs typeface="+mn-ea"/>
                  <a:sym typeface="+mn-lt"/>
                </a:rPr>
                <a:t>NOTE HERE</a:t>
              </a:r>
              <a:endParaRPr lang="zh-CN" altLang="en-US" sz="3200" spc="400" dirty="0">
                <a:solidFill>
                  <a:srgbClr val="585858"/>
                </a:solidFill>
                <a:cs typeface="+mn-ea"/>
                <a:sym typeface="+mn-lt"/>
              </a:endParaRPr>
            </a:p>
          </p:txBody>
        </p:sp>
        <p:sp>
          <p:nvSpPr>
            <p:cNvPr id="44" name="文本框 6">
              <a:extLst>
                <a:ext uri="{FF2B5EF4-FFF2-40B4-BE49-F238E27FC236}">
                  <a16:creationId xmlns:a16="http://schemas.microsoft.com/office/drawing/2014/main" xmlns="" id="{9835C4A1-E2A9-461D-BFA2-DB0BA803F122}"/>
                </a:ext>
              </a:extLst>
            </p:cNvPr>
            <p:cNvSpPr txBox="1"/>
            <p:nvPr/>
          </p:nvSpPr>
          <p:spPr>
            <a:xfrm>
              <a:off x="4878582" y="1370912"/>
              <a:ext cx="18639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/>
              <a:r>
                <a:rPr lang="en-US" altLang="zh-CN" sz="1800" dirty="0">
                  <a:solidFill>
                    <a:srgbClr val="585858"/>
                  </a:solidFill>
                  <a:cs typeface="+mn-ea"/>
                  <a:sym typeface="+mn-lt"/>
                </a:rPr>
                <a:t>Click to add a title</a:t>
              </a:r>
              <a:endParaRPr lang="zh-CN" altLang="en-US" sz="1800" dirty="0">
                <a:solidFill>
                  <a:srgbClr val="58585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5" name="文本框 7">
            <a:extLst>
              <a:ext uri="{FF2B5EF4-FFF2-40B4-BE49-F238E27FC236}">
                <a16:creationId xmlns:a16="http://schemas.microsoft.com/office/drawing/2014/main" xmlns="" id="{AA25A7D2-524B-4223-A9BE-93CDA27D33DA}"/>
              </a:ext>
            </a:extLst>
          </p:cNvPr>
          <p:cNvSpPr txBox="1"/>
          <p:nvPr/>
        </p:nvSpPr>
        <p:spPr>
          <a:xfrm>
            <a:off x="647700" y="3284442"/>
            <a:ext cx="52479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</a:p>
        </p:txBody>
      </p:sp>
      <p:sp>
        <p:nvSpPr>
          <p:cNvPr id="46" name="文本框 8">
            <a:extLst>
              <a:ext uri="{FF2B5EF4-FFF2-40B4-BE49-F238E27FC236}">
                <a16:creationId xmlns:a16="http://schemas.microsoft.com/office/drawing/2014/main" xmlns="" id="{06F5683F-31CC-4045-9BDC-143070000090}"/>
              </a:ext>
            </a:extLst>
          </p:cNvPr>
          <p:cNvSpPr txBox="1"/>
          <p:nvPr/>
        </p:nvSpPr>
        <p:spPr>
          <a:xfrm>
            <a:off x="647700" y="4198464"/>
            <a:ext cx="52479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</a:p>
        </p:txBody>
      </p:sp>
      <p:sp>
        <p:nvSpPr>
          <p:cNvPr id="47" name="文本框 9">
            <a:extLst>
              <a:ext uri="{FF2B5EF4-FFF2-40B4-BE49-F238E27FC236}">
                <a16:creationId xmlns:a16="http://schemas.microsoft.com/office/drawing/2014/main" xmlns="" id="{AB8130BE-351D-4917-8ED1-92A50A70E37A}"/>
              </a:ext>
            </a:extLst>
          </p:cNvPr>
          <p:cNvSpPr txBox="1"/>
          <p:nvPr/>
        </p:nvSpPr>
        <p:spPr>
          <a:xfrm>
            <a:off x="647700" y="5306637"/>
            <a:ext cx="52479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</a:p>
        </p:txBody>
      </p:sp>
      <p:sp>
        <p:nvSpPr>
          <p:cNvPr id="48" name="圆: 空心 10">
            <a:extLst>
              <a:ext uri="{FF2B5EF4-FFF2-40B4-BE49-F238E27FC236}">
                <a16:creationId xmlns:a16="http://schemas.microsoft.com/office/drawing/2014/main" xmlns="" id="{9A65F343-AABA-4BBF-A934-41780253E09D}"/>
              </a:ext>
            </a:extLst>
          </p:cNvPr>
          <p:cNvSpPr/>
          <p:nvPr/>
        </p:nvSpPr>
        <p:spPr>
          <a:xfrm>
            <a:off x="-924080" y="-1257300"/>
            <a:ext cx="2514600" cy="2514600"/>
          </a:xfrm>
          <a:prstGeom prst="donut">
            <a:avLst>
              <a:gd name="adj" fmla="val 9841"/>
            </a:avLst>
          </a:prstGeom>
          <a:solidFill>
            <a:srgbClr val="E4E4E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1763167" y="323925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7666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272">
        <p14:conveyor dir="l"/>
      </p:transition>
    </mc:Choice>
    <mc:Fallback xmlns="">
      <p:transition spd="slow" advTm="22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41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5" grpId="0"/>
      <p:bldP spid="46" grpId="0"/>
      <p:bldP spid="47" grpId="0"/>
      <p:bldP spid="48" grpId="0" animBg="1"/>
      <p:bldP spid="12" grpId="0"/>
      <p:bldP spid="12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DBA1C474-09BC-484E-8F9B-903B1B9FCA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15835" y="1734392"/>
            <a:ext cx="4868635" cy="33892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AED2C86C-8035-4049-AF48-C21D5748A87E}"/>
              </a:ext>
            </a:extLst>
          </p:cNvPr>
          <p:cNvSpPr/>
          <p:nvPr/>
        </p:nvSpPr>
        <p:spPr>
          <a:xfrm>
            <a:off x="2514600" y="600917"/>
            <a:ext cx="2266950" cy="226695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215900" sx="102000" sy="102000" algn="c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EFDFDE5D-EE06-4E6B-A920-4380D90C2043}"/>
              </a:ext>
            </a:extLst>
          </p:cNvPr>
          <p:cNvGrpSpPr/>
          <p:nvPr/>
        </p:nvGrpSpPr>
        <p:grpSpPr>
          <a:xfrm>
            <a:off x="3967318" y="1417046"/>
            <a:ext cx="4403030" cy="935381"/>
            <a:chOff x="4776942" y="804863"/>
            <a:chExt cx="4403030" cy="935381"/>
          </a:xfrm>
        </p:grpSpPr>
        <p:sp>
          <p:nvSpPr>
            <p:cNvPr id="17" name="文本框 5">
              <a:extLst>
                <a:ext uri="{FF2B5EF4-FFF2-40B4-BE49-F238E27FC236}">
                  <a16:creationId xmlns:a16="http://schemas.microsoft.com/office/drawing/2014/main" xmlns="" id="{BBBAF65D-A84C-403C-893C-4AB006CE31EA}"/>
                </a:ext>
              </a:extLst>
            </p:cNvPr>
            <p:cNvSpPr txBox="1"/>
            <p:nvPr/>
          </p:nvSpPr>
          <p:spPr>
            <a:xfrm>
              <a:off x="4776942" y="804863"/>
              <a:ext cx="44030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tr-TR" altLang="zh-CN" sz="3200" spc="400" dirty="0">
                  <a:solidFill>
                    <a:srgbClr val="585858"/>
                  </a:solidFill>
                  <a:cs typeface="+mn-ea"/>
                  <a:sym typeface="+mn-lt"/>
                </a:rPr>
                <a:t>DESCRIPTION HERE</a:t>
              </a:r>
              <a:endParaRPr lang="zh-CN" altLang="en-US" sz="3200" spc="400" dirty="0">
                <a:solidFill>
                  <a:srgbClr val="585858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6">
              <a:extLst>
                <a:ext uri="{FF2B5EF4-FFF2-40B4-BE49-F238E27FC236}">
                  <a16:creationId xmlns:a16="http://schemas.microsoft.com/office/drawing/2014/main" xmlns="" id="{1B7CFD07-2D06-4661-BDB4-20F13A7C1DB6}"/>
                </a:ext>
              </a:extLst>
            </p:cNvPr>
            <p:cNvSpPr txBox="1"/>
            <p:nvPr/>
          </p:nvSpPr>
          <p:spPr>
            <a:xfrm>
              <a:off x="4878582" y="1370912"/>
              <a:ext cx="18639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/>
              <a:r>
                <a:rPr lang="en-US" altLang="zh-CN" sz="1800" dirty="0">
                  <a:solidFill>
                    <a:srgbClr val="585858"/>
                  </a:solidFill>
                  <a:cs typeface="+mn-ea"/>
                  <a:sym typeface="+mn-lt"/>
                </a:rPr>
                <a:t>Click to add a title</a:t>
              </a:r>
              <a:endParaRPr lang="zh-CN" altLang="en-US" sz="1800" dirty="0">
                <a:solidFill>
                  <a:srgbClr val="58585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D14B02A1-6ECD-4F52-9F49-DF3FA163D1EC}"/>
              </a:ext>
            </a:extLst>
          </p:cNvPr>
          <p:cNvSpPr/>
          <p:nvPr/>
        </p:nvSpPr>
        <p:spPr>
          <a:xfrm>
            <a:off x="11484247" y="1709434"/>
            <a:ext cx="228600" cy="338921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77800" dist="38100" dir="8100000" sx="101000" sy="101000" algn="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20" name="文本框 8">
            <a:extLst>
              <a:ext uri="{FF2B5EF4-FFF2-40B4-BE49-F238E27FC236}">
                <a16:creationId xmlns:a16="http://schemas.microsoft.com/office/drawing/2014/main" xmlns="" id="{50202B32-88E8-4FBE-8C86-76D62642987F}"/>
              </a:ext>
            </a:extLst>
          </p:cNvPr>
          <p:cNvSpPr txBox="1"/>
          <p:nvPr/>
        </p:nvSpPr>
        <p:spPr>
          <a:xfrm>
            <a:off x="3967319" y="3023413"/>
            <a:ext cx="61291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21" name="文本框 9">
            <a:extLst>
              <a:ext uri="{FF2B5EF4-FFF2-40B4-BE49-F238E27FC236}">
                <a16:creationId xmlns:a16="http://schemas.microsoft.com/office/drawing/2014/main" xmlns="" id="{73958949-1F81-4C35-AA6D-BB73A0294B8C}"/>
              </a:ext>
            </a:extLst>
          </p:cNvPr>
          <p:cNvSpPr txBox="1"/>
          <p:nvPr/>
        </p:nvSpPr>
        <p:spPr>
          <a:xfrm>
            <a:off x="3967318" y="3840992"/>
            <a:ext cx="61291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CB2BABC8-E1CF-4422-B7E6-DAF3105BA0FD}"/>
              </a:ext>
            </a:extLst>
          </p:cNvPr>
          <p:cNvGrpSpPr/>
          <p:nvPr/>
        </p:nvGrpSpPr>
        <p:grpSpPr>
          <a:xfrm>
            <a:off x="4081313" y="4743228"/>
            <a:ext cx="1400473" cy="422615"/>
            <a:chOff x="5636760" y="4768616"/>
            <a:chExt cx="1400473" cy="422615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307FE761-8F44-436E-A024-F58A3DA6EDC0}"/>
                </a:ext>
              </a:extLst>
            </p:cNvPr>
            <p:cNvSpPr/>
            <p:nvPr/>
          </p:nvSpPr>
          <p:spPr>
            <a:xfrm>
              <a:off x="5636760" y="4768616"/>
              <a:ext cx="1400473" cy="422615"/>
            </a:xfrm>
            <a:prstGeom prst="rect">
              <a:avLst/>
            </a:prstGeom>
            <a:noFill/>
            <a:ln w="6350" cap="flat" cmpd="sng" algn="ctr">
              <a:solidFill>
                <a:srgbClr val="585858">
                  <a:alpha val="8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4" name="文本框 13">
              <a:extLst>
                <a:ext uri="{FF2B5EF4-FFF2-40B4-BE49-F238E27FC236}">
                  <a16:creationId xmlns:a16="http://schemas.microsoft.com/office/drawing/2014/main" xmlns="" id="{B2C7E2CB-F2C8-4A89-92B1-0ABE7A2EB9A3}"/>
                </a:ext>
              </a:extLst>
            </p:cNvPr>
            <p:cNvSpPr txBox="1"/>
            <p:nvPr/>
          </p:nvSpPr>
          <p:spPr>
            <a:xfrm>
              <a:off x="5636760" y="4795257"/>
              <a:ext cx="11498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300" normalizeH="0" baseline="0" noProof="0" dirty="0">
                  <a:ln>
                    <a:noFill/>
                  </a:ln>
                  <a:solidFill>
                    <a:srgbClr val="7E7E7E"/>
                  </a:solidFill>
                  <a:effectLst/>
                  <a:uLnTx/>
                  <a:uFillTx/>
                  <a:cs typeface="+mn-ea"/>
                  <a:sym typeface="+mn-lt"/>
                </a:rPr>
                <a:t>START</a:t>
              </a:r>
              <a:endParaRPr kumimoji="0" lang="zh-CN" altLang="en-US" sz="1800" b="0" i="0" u="none" strike="noStrike" kern="0" cap="none" spc="300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箭头: V 形 14">
              <a:extLst>
                <a:ext uri="{FF2B5EF4-FFF2-40B4-BE49-F238E27FC236}">
                  <a16:creationId xmlns:a16="http://schemas.microsoft.com/office/drawing/2014/main" xmlns="" id="{A517566E-65A5-4091-90FF-FB5A39CC2D2A}"/>
                </a:ext>
              </a:extLst>
            </p:cNvPr>
            <p:cNvSpPr/>
            <p:nvPr/>
          </p:nvSpPr>
          <p:spPr>
            <a:xfrm>
              <a:off x="6798469" y="4883944"/>
              <a:ext cx="100012" cy="180975"/>
            </a:xfrm>
            <a:prstGeom prst="chevron">
              <a:avLst>
                <a:gd name="adj" fmla="val 61905"/>
              </a:avLst>
            </a:prstGeom>
            <a:solidFill>
              <a:srgbClr val="7E7E7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1975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0" grpId="0"/>
      <p:bldP spid="2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75"/>
          <p:cNvSpPr txBox="1">
            <a:spLocks noChangeArrowheads="1"/>
          </p:cNvSpPr>
          <p:nvPr/>
        </p:nvSpPr>
        <p:spPr bwMode="auto">
          <a:xfrm>
            <a:off x="0" y="2447402"/>
            <a:ext cx="118792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defTabSz="872523">
              <a:defRPr/>
            </a:pPr>
            <a:r>
              <a:rPr lang="tr-TR" altLang="zh-CN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               THANK    </a:t>
            </a:r>
            <a:r>
              <a:rPr lang="tr-TR" altLang="zh-CN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YOU !</a:t>
            </a:r>
            <a:endParaRPr lang="zh-CN" alt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1619151" y="3668244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1600" spc="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 </a:t>
            </a:r>
            <a:r>
              <a:rPr lang="tr-TR" altLang="zh-CN" sz="1600" spc="600" dirty="0" err="1" smtClean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Freelance</a:t>
            </a:r>
            <a:r>
              <a:rPr lang="tr-TR" altLang="zh-CN" sz="1600" spc="600" dirty="0" smtClean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         </a:t>
            </a:r>
            <a:r>
              <a:rPr lang="tr-TR" altLang="zh-CN" sz="1600" spc="600" dirty="0" err="1" smtClean="0">
                <a:solidFill>
                  <a:srgbClr val="202835"/>
                </a:solidFill>
                <a:cs typeface="+mn-ea"/>
                <a:sym typeface="+mn-lt"/>
              </a:rPr>
              <a:t>Transtor</a:t>
            </a:r>
            <a:r>
              <a:rPr lang="tr-TR" altLang="zh-CN" sz="1600" spc="600" dirty="0" smtClean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 </a:t>
            </a:r>
          </a:p>
          <a:p>
            <a:pPr algn="ctr" defTabSz="872523">
              <a:defRPr/>
            </a:pPr>
            <a:r>
              <a:rPr lang="tr-TR" altLang="zh-CN" sz="1600" spc="600" dirty="0" err="1" smtClean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Powerpoint</a:t>
            </a:r>
            <a:r>
              <a:rPr lang="tr-TR" altLang="zh-CN" sz="1600" spc="600" dirty="0" smtClean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     </a:t>
            </a:r>
            <a:r>
              <a:rPr lang="tr-TR" altLang="zh-CN" sz="1600" spc="600" dirty="0" err="1" smtClean="0">
                <a:cs typeface="+mn-ea"/>
                <a:sym typeface="+mn-lt"/>
              </a:rPr>
              <a:t>Template</a:t>
            </a:r>
            <a:endParaRPr lang="zh-CN" altLang="en-US" sz="1600" spc="600" dirty="0">
              <a:cs typeface="+mn-ea"/>
              <a:sym typeface="+mn-lt"/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8870620" y="6471206"/>
            <a:ext cx="2985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800" dirty="0"/>
              <a:t>www.freepptbackgrounds.net</a:t>
            </a:r>
          </a:p>
        </p:txBody>
      </p:sp>
    </p:spTree>
    <p:extLst>
      <p:ext uri="{BB962C8B-B14F-4D97-AF65-F5344CB8AC3E}">
        <p14:creationId xmlns:p14="http://schemas.microsoft.com/office/powerpoint/2010/main" val="267217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35">
        <p14:ferris dir="l"/>
      </p:transition>
    </mc:Choice>
    <mc:Fallback xmlns="">
      <p:transition spd="slow" advTm="533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3 L 3.22331E-6 0.00023 " pathEditMode="relative" rAng="0" ptsTypes="AA">
                                      <p:cBhvr>
                                        <p:cTn id="9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685105" y="-468163"/>
            <a:ext cx="6624736" cy="7632848"/>
          </a:xfrm>
          <a:prstGeom prst="rect">
            <a:avLst/>
          </a:prstGeom>
          <a:solidFill>
            <a:srgbClr val="202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2" name="文本框 75"/>
          <p:cNvSpPr txBox="1">
            <a:spLocks noChangeArrowheads="1"/>
          </p:cNvSpPr>
          <p:nvPr/>
        </p:nvSpPr>
        <p:spPr bwMode="auto">
          <a:xfrm>
            <a:off x="4211439" y="1535931"/>
            <a:ext cx="1872208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defTabSz="872523">
              <a:defRPr/>
            </a:pPr>
            <a:r>
              <a:rPr lang="en-US" altLang="zh-CN" sz="239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zh-CN" altLang="en-US" sz="5858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文本框 75"/>
          <p:cNvSpPr txBox="1">
            <a:spLocks noChangeArrowheads="1"/>
          </p:cNvSpPr>
          <p:nvPr/>
        </p:nvSpPr>
        <p:spPr bwMode="auto">
          <a:xfrm>
            <a:off x="1979191" y="3636293"/>
            <a:ext cx="10562219" cy="993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defTabSz="872523">
              <a:defRPr/>
            </a:pPr>
            <a:r>
              <a:rPr lang="tr-TR" altLang="zh-CN" sz="5858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SOCIAL</a:t>
            </a:r>
            <a:endParaRPr lang="zh-CN" altLang="en-US" sz="5858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915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44">
        <p14:ferris dir="l"/>
      </p:transition>
    </mc:Choice>
    <mc:Fallback xmlns="">
      <p:transition spd="slow" advTm="494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文本框 2"/>
          <p:cNvSpPr txBox="1"/>
          <p:nvPr/>
        </p:nvSpPr>
        <p:spPr>
          <a:xfrm>
            <a:off x="1763167" y="323925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ea"/>
              <a:sym typeface="+mn-lt"/>
            </a:endParaRPr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xmlns="" id="{F0CF843D-24A7-4C92-AEC4-7CF125328CF9}"/>
              </a:ext>
            </a:extLst>
          </p:cNvPr>
          <p:cNvSpPr/>
          <p:nvPr/>
        </p:nvSpPr>
        <p:spPr>
          <a:xfrm>
            <a:off x="1187049" y="4196991"/>
            <a:ext cx="3348275" cy="1346804"/>
          </a:xfrm>
          <a:prstGeom prst="rect">
            <a:avLst/>
          </a:prstGeom>
          <a:solidFill>
            <a:srgbClr val="D1D1D1">
              <a:alpha val="48627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微软雅黑"/>
              <a:cs typeface="+mn-ea"/>
              <a:sym typeface="+mn-lt"/>
            </a:endParaRPr>
          </a:p>
        </p:txBody>
      </p:sp>
      <p:pic>
        <p:nvPicPr>
          <p:cNvPr id="67" name="图片 66">
            <a:extLst>
              <a:ext uri="{FF2B5EF4-FFF2-40B4-BE49-F238E27FC236}">
                <a16:creationId xmlns:a16="http://schemas.microsoft.com/office/drawing/2014/main" xmlns="" id="{77AF690A-51B7-41B1-95EB-186EFF9524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321" y="1714499"/>
            <a:ext cx="3343731" cy="3429000"/>
          </a:xfrm>
          <a:prstGeom prst="rect">
            <a:avLst/>
          </a:prstGeom>
          <a:effectLst>
            <a:softEdge rad="0"/>
          </a:effectLst>
        </p:spPr>
      </p:pic>
      <p:sp>
        <p:nvSpPr>
          <p:cNvPr id="68" name="文本框 5">
            <a:extLst>
              <a:ext uri="{FF2B5EF4-FFF2-40B4-BE49-F238E27FC236}">
                <a16:creationId xmlns:a16="http://schemas.microsoft.com/office/drawing/2014/main" xmlns="" id="{0533D2D4-77A4-4AD2-9D05-D0D0CA288214}"/>
              </a:ext>
            </a:extLst>
          </p:cNvPr>
          <p:cNvSpPr txBox="1"/>
          <p:nvPr/>
        </p:nvSpPr>
        <p:spPr>
          <a:xfrm>
            <a:off x="5533727" y="1592827"/>
            <a:ext cx="1644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zh-CN" sz="7200" dirty="0">
                <a:solidFill>
                  <a:srgbClr val="585858"/>
                </a:solidFill>
                <a:latin typeface="+mj-lt"/>
                <a:cs typeface="+mn-ea"/>
                <a:sym typeface="+mn-lt"/>
              </a:rPr>
              <a:t>01</a:t>
            </a:r>
            <a:endParaRPr lang="zh-CN" altLang="en-US" sz="7200" dirty="0">
              <a:solidFill>
                <a:srgbClr val="585858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69" name="文本框 6">
            <a:extLst>
              <a:ext uri="{FF2B5EF4-FFF2-40B4-BE49-F238E27FC236}">
                <a16:creationId xmlns:a16="http://schemas.microsoft.com/office/drawing/2014/main" xmlns="" id="{57D1CEBB-AC3A-476E-8500-AB50FE7505CA}"/>
              </a:ext>
            </a:extLst>
          </p:cNvPr>
          <p:cNvSpPr txBox="1"/>
          <p:nvPr/>
        </p:nvSpPr>
        <p:spPr>
          <a:xfrm>
            <a:off x="5533725" y="2908484"/>
            <a:ext cx="42489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tr-TR" altLang="zh-CN" sz="4400" b="1" spc="600" dirty="0">
                <a:solidFill>
                  <a:srgbClr val="7E7E7E"/>
                </a:solidFill>
                <a:latin typeface="+mj-lt"/>
                <a:cs typeface="+mn-ea"/>
                <a:sym typeface="+mn-lt"/>
              </a:rPr>
              <a:t>TITLE HERE</a:t>
            </a:r>
            <a:endParaRPr lang="zh-CN" altLang="en-US" sz="4400" b="1" spc="600" dirty="0">
              <a:solidFill>
                <a:srgbClr val="7E7E7E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70" name="等腰三角形 69">
            <a:extLst>
              <a:ext uri="{FF2B5EF4-FFF2-40B4-BE49-F238E27FC236}">
                <a16:creationId xmlns:a16="http://schemas.microsoft.com/office/drawing/2014/main" xmlns="" id="{636945C3-BBDA-41FD-BCED-AC9C08F3E4E1}"/>
              </a:ext>
            </a:extLst>
          </p:cNvPr>
          <p:cNvSpPr/>
          <p:nvPr/>
        </p:nvSpPr>
        <p:spPr>
          <a:xfrm rot="5400000">
            <a:off x="10586365" y="3189576"/>
            <a:ext cx="527723" cy="286115"/>
          </a:xfrm>
          <a:prstGeom prst="triangle">
            <a:avLst/>
          </a:prstGeom>
          <a:solidFill>
            <a:srgbClr val="7E7E7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微软雅黑"/>
              <a:cs typeface="+mn-ea"/>
              <a:sym typeface="+mn-lt"/>
            </a:endParaRPr>
          </a:p>
        </p:txBody>
      </p:sp>
      <p:sp>
        <p:nvSpPr>
          <p:cNvPr id="71" name="矩形 70">
            <a:extLst>
              <a:ext uri="{FF2B5EF4-FFF2-40B4-BE49-F238E27FC236}">
                <a16:creationId xmlns:a16="http://schemas.microsoft.com/office/drawing/2014/main" xmlns="" id="{A625242A-4DF6-48DB-A7EF-1282CCFA8A88}"/>
              </a:ext>
            </a:extLst>
          </p:cNvPr>
          <p:cNvSpPr/>
          <p:nvPr/>
        </p:nvSpPr>
        <p:spPr>
          <a:xfrm>
            <a:off x="5533726" y="3896909"/>
            <a:ext cx="5000923" cy="28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ts val="1500"/>
              </a:lnSpc>
            </a:pPr>
            <a:r>
              <a:rPr lang="en-US" altLang="zh-CN" sz="1050" i="1" dirty="0">
                <a:solidFill>
                  <a:srgbClr val="7E7E7E"/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050" i="1" dirty="0">
              <a:solidFill>
                <a:srgbClr val="7E7E7E"/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72" name="组合 71">
            <a:extLst>
              <a:ext uri="{FF2B5EF4-FFF2-40B4-BE49-F238E27FC236}">
                <a16:creationId xmlns:a16="http://schemas.microsoft.com/office/drawing/2014/main" xmlns="" id="{FBEACD10-58AB-4025-8C7F-018E33D64A3E}"/>
              </a:ext>
            </a:extLst>
          </p:cNvPr>
          <p:cNvGrpSpPr/>
          <p:nvPr/>
        </p:nvGrpSpPr>
        <p:grpSpPr>
          <a:xfrm>
            <a:off x="5636760" y="4768616"/>
            <a:ext cx="1400473" cy="422615"/>
            <a:chOff x="5636760" y="4768616"/>
            <a:chExt cx="1400473" cy="422615"/>
          </a:xfrm>
        </p:grpSpPr>
        <p:sp>
          <p:nvSpPr>
            <p:cNvPr id="73" name="矩形 72">
              <a:extLst>
                <a:ext uri="{FF2B5EF4-FFF2-40B4-BE49-F238E27FC236}">
                  <a16:creationId xmlns:a16="http://schemas.microsoft.com/office/drawing/2014/main" xmlns="" id="{19BF9347-E605-4384-85FC-515872C74B56}"/>
                </a:ext>
              </a:extLst>
            </p:cNvPr>
            <p:cNvSpPr/>
            <p:nvPr/>
          </p:nvSpPr>
          <p:spPr>
            <a:xfrm>
              <a:off x="5636760" y="4768616"/>
              <a:ext cx="1400473" cy="422615"/>
            </a:xfrm>
            <a:prstGeom prst="rect">
              <a:avLst/>
            </a:prstGeom>
            <a:noFill/>
            <a:ln w="6350" cap="flat" cmpd="sng" algn="ctr">
              <a:solidFill>
                <a:srgbClr val="585858">
                  <a:alpha val="8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" name="文本框 11">
              <a:extLst>
                <a:ext uri="{FF2B5EF4-FFF2-40B4-BE49-F238E27FC236}">
                  <a16:creationId xmlns:a16="http://schemas.microsoft.com/office/drawing/2014/main" xmlns="" id="{D184458C-DDF1-4EA3-B1CD-394D0E583D13}"/>
                </a:ext>
              </a:extLst>
            </p:cNvPr>
            <p:cNvSpPr txBox="1"/>
            <p:nvPr/>
          </p:nvSpPr>
          <p:spPr>
            <a:xfrm>
              <a:off x="5636760" y="4795257"/>
              <a:ext cx="11498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300" normalizeH="0" baseline="0" noProof="0" dirty="0">
                  <a:ln>
                    <a:noFill/>
                  </a:ln>
                  <a:solidFill>
                    <a:srgbClr val="7E7E7E"/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rPr>
                <a:t>START</a:t>
              </a:r>
              <a:endParaRPr kumimoji="0" lang="zh-CN" altLang="en-US" sz="1800" b="0" i="0" u="none" strike="noStrike" kern="0" cap="none" spc="300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5" name="箭头: V 形 12">
              <a:extLst>
                <a:ext uri="{FF2B5EF4-FFF2-40B4-BE49-F238E27FC236}">
                  <a16:creationId xmlns:a16="http://schemas.microsoft.com/office/drawing/2014/main" xmlns="" id="{24EBD927-3B14-400F-BED7-7B0C42AB5E47}"/>
                </a:ext>
              </a:extLst>
            </p:cNvPr>
            <p:cNvSpPr/>
            <p:nvPr/>
          </p:nvSpPr>
          <p:spPr>
            <a:xfrm>
              <a:off x="6798469" y="4883944"/>
              <a:ext cx="100012" cy="180975"/>
            </a:xfrm>
            <a:prstGeom prst="chevron">
              <a:avLst>
                <a:gd name="adj" fmla="val 61905"/>
              </a:avLst>
            </a:prstGeom>
            <a:solidFill>
              <a:srgbClr val="7E7E7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571">
        <p14:doors dir="vert"/>
      </p:transition>
    </mc:Choice>
    <mc:Fallback xmlns="">
      <p:transition spd="slow" advTm="257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9" dur="8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6" grpId="1"/>
      <p:bldP spid="68" grpId="0"/>
      <p:bldP spid="69" grpId="0"/>
      <p:bldP spid="70" grpId="0" animBg="1"/>
      <p:bldP spid="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44"/>
          <p:cNvSpPr/>
          <p:nvPr/>
        </p:nvSpPr>
        <p:spPr>
          <a:xfrm>
            <a:off x="1603189" y="2352233"/>
            <a:ext cx="3219335" cy="3220173"/>
          </a:xfrm>
          <a:prstGeom prst="ellipse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txBody>
          <a:bodyPr lIns="89091" tIns="44539" rIns="89091" bIns="44539" anchor="ctr" anchorCtr="0">
            <a:noAutofit/>
          </a:bodyPr>
          <a:lstStyle/>
          <a:p>
            <a:pPr algn="ctr"/>
            <a:endParaRPr sz="3119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27" name="Shape 145"/>
          <p:cNvSpPr/>
          <p:nvPr/>
        </p:nvSpPr>
        <p:spPr>
          <a:xfrm>
            <a:off x="4329206" y="2352233"/>
            <a:ext cx="3219335" cy="3220173"/>
          </a:xfrm>
          <a:prstGeom prst="ellipse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txBody>
          <a:bodyPr lIns="89091" tIns="44539" rIns="89091" bIns="44539" anchor="ctr" anchorCtr="0">
            <a:noAutofit/>
          </a:bodyPr>
          <a:lstStyle/>
          <a:p>
            <a:pPr algn="ctr"/>
            <a:endParaRPr sz="3119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28" name="Shape 146"/>
          <p:cNvSpPr/>
          <p:nvPr/>
        </p:nvSpPr>
        <p:spPr>
          <a:xfrm>
            <a:off x="7080783" y="2352233"/>
            <a:ext cx="3219335" cy="3220173"/>
          </a:xfrm>
          <a:prstGeom prst="ellipse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txBody>
          <a:bodyPr lIns="89091" tIns="44539" rIns="89091" bIns="44539" anchor="ctr" anchorCtr="0">
            <a:noAutofit/>
          </a:bodyPr>
          <a:lstStyle/>
          <a:p>
            <a:pPr algn="ctr"/>
            <a:endParaRPr sz="3119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30" name="Shape 149"/>
          <p:cNvSpPr txBox="1"/>
          <p:nvPr/>
        </p:nvSpPr>
        <p:spPr>
          <a:xfrm>
            <a:off x="2371316" y="1354884"/>
            <a:ext cx="7143030" cy="449939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en-US" altLang="zh-CN" sz="1200" dirty="0"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</a:p>
        </p:txBody>
      </p:sp>
      <p:grpSp>
        <p:nvGrpSpPr>
          <p:cNvPr id="31" name="Shape 150"/>
          <p:cNvGrpSpPr/>
          <p:nvPr/>
        </p:nvGrpSpPr>
        <p:grpSpPr>
          <a:xfrm>
            <a:off x="2885191" y="3095042"/>
            <a:ext cx="637250" cy="381748"/>
            <a:chOff x="1775548" y="1990598"/>
            <a:chExt cx="621122" cy="372086"/>
          </a:xfrm>
        </p:grpSpPr>
        <p:sp>
          <p:nvSpPr>
            <p:cNvPr id="32" name="Shape 151"/>
            <p:cNvSpPr/>
            <p:nvPr/>
          </p:nvSpPr>
          <p:spPr>
            <a:xfrm>
              <a:off x="1775548" y="1990598"/>
              <a:ext cx="621122" cy="37208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71" y="119785"/>
                  </a:moveTo>
                  <a:lnTo>
                    <a:pt x="0" y="119785"/>
                  </a:lnTo>
                  <a:lnTo>
                    <a:pt x="0" y="0"/>
                  </a:lnTo>
                  <a:lnTo>
                    <a:pt x="119871" y="0"/>
                  </a:lnTo>
                  <a:lnTo>
                    <a:pt x="119871" y="119785"/>
                  </a:lnTo>
                </a:path>
              </a:pathLst>
            </a:custGeom>
            <a:noFill/>
            <a:ln w="34275" cap="flat" cmpd="sng">
              <a:solidFill>
                <a:schemeClr val="lt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44552" tIns="22270" rIns="44552" bIns="22270" anchor="ctr" anchorCtr="0">
              <a:noAutofit/>
            </a:bodyPr>
            <a:lstStyle/>
            <a:p>
              <a:endParaRPr sz="1754">
                <a:solidFill>
                  <a:schemeClr val="dk2"/>
                </a:solidFill>
                <a:cs typeface="+mn-ea"/>
                <a:sym typeface="+mn-lt"/>
              </a:endParaRPr>
            </a:p>
          </p:txBody>
        </p:sp>
        <p:sp>
          <p:nvSpPr>
            <p:cNvPr id="33" name="Shape 152"/>
            <p:cNvSpPr/>
            <p:nvPr/>
          </p:nvSpPr>
          <p:spPr>
            <a:xfrm>
              <a:off x="1775548" y="1990598"/>
              <a:ext cx="621122" cy="19922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59486" y="119598"/>
                  </a:lnTo>
                  <a:lnTo>
                    <a:pt x="119871" y="0"/>
                  </a:lnTo>
                </a:path>
              </a:pathLst>
            </a:custGeom>
            <a:noFill/>
            <a:ln w="3427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4552" tIns="22270" rIns="44552" bIns="22270" anchor="t" anchorCtr="0">
              <a:noAutofit/>
            </a:bodyPr>
            <a:lstStyle/>
            <a:p>
              <a:endParaRPr sz="1754">
                <a:solidFill>
                  <a:schemeClr val="dk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4" name="Shape 153"/>
          <p:cNvSpPr txBox="1"/>
          <p:nvPr/>
        </p:nvSpPr>
        <p:spPr>
          <a:xfrm>
            <a:off x="2035456" y="4164239"/>
            <a:ext cx="2337165" cy="687908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en-US" altLang="zh-CN" sz="1000" dirty="0"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</a:p>
        </p:txBody>
      </p:sp>
      <p:sp>
        <p:nvSpPr>
          <p:cNvPr id="35" name="Shape 154"/>
          <p:cNvSpPr txBox="1"/>
          <p:nvPr/>
        </p:nvSpPr>
        <p:spPr>
          <a:xfrm>
            <a:off x="2333688" y="3807407"/>
            <a:ext cx="1739767" cy="284961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buSzPct val="25000"/>
            </a:pPr>
            <a:r>
              <a:rPr lang="en-US" sz="1559">
                <a:solidFill>
                  <a:schemeClr val="lt1"/>
                </a:solidFill>
                <a:cs typeface="+mn-ea"/>
                <a:sym typeface="+mn-lt"/>
              </a:rPr>
              <a:t>WRITE HERE</a:t>
            </a:r>
          </a:p>
        </p:txBody>
      </p:sp>
      <p:grpSp>
        <p:nvGrpSpPr>
          <p:cNvPr id="36" name="Shape 155"/>
          <p:cNvGrpSpPr/>
          <p:nvPr/>
        </p:nvGrpSpPr>
        <p:grpSpPr>
          <a:xfrm>
            <a:off x="5627547" y="3069374"/>
            <a:ext cx="637250" cy="432851"/>
            <a:chOff x="6188912" y="23939881"/>
            <a:chExt cx="1307712" cy="888261"/>
          </a:xfrm>
        </p:grpSpPr>
        <p:sp>
          <p:nvSpPr>
            <p:cNvPr id="37" name="Shape 156"/>
            <p:cNvSpPr/>
            <p:nvPr/>
          </p:nvSpPr>
          <p:spPr>
            <a:xfrm>
              <a:off x="6188912" y="23939881"/>
              <a:ext cx="1307712" cy="88825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237" y="28113"/>
                  </a:moveTo>
                  <a:lnTo>
                    <a:pt x="71948" y="0"/>
                  </a:lnTo>
                  <a:lnTo>
                    <a:pt x="48822" y="0"/>
                  </a:lnTo>
                  <a:lnTo>
                    <a:pt x="33533" y="28113"/>
                  </a:lnTo>
                  <a:lnTo>
                    <a:pt x="0" y="28113"/>
                  </a:lnTo>
                  <a:lnTo>
                    <a:pt x="0" y="119811"/>
                  </a:lnTo>
                  <a:lnTo>
                    <a:pt x="119871" y="119811"/>
                  </a:lnTo>
                  <a:lnTo>
                    <a:pt x="119871" y="28113"/>
                  </a:lnTo>
                  <a:lnTo>
                    <a:pt x="87237" y="28113"/>
                  </a:lnTo>
                </a:path>
              </a:pathLst>
            </a:custGeom>
            <a:noFill/>
            <a:ln w="34275" cap="flat" cmpd="sng">
              <a:solidFill>
                <a:schemeClr val="lt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44552" tIns="22270" rIns="44552" bIns="22270" anchor="ctr" anchorCtr="0">
              <a:noAutofit/>
            </a:bodyPr>
            <a:lstStyle/>
            <a:p>
              <a:endParaRPr sz="1754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38" name="Shape 157"/>
            <p:cNvSpPr/>
            <p:nvPr/>
          </p:nvSpPr>
          <p:spPr>
            <a:xfrm>
              <a:off x="6682390" y="24316160"/>
              <a:ext cx="333096" cy="34543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497" y="57813"/>
                  </a:moveTo>
                  <a:lnTo>
                    <a:pt x="119497" y="57813"/>
                  </a:lnTo>
                  <a:cubicBezTo>
                    <a:pt x="119497" y="29149"/>
                    <a:pt x="93389" y="0"/>
                    <a:pt x="59748" y="0"/>
                  </a:cubicBezTo>
                  <a:cubicBezTo>
                    <a:pt x="26108" y="0"/>
                    <a:pt x="0" y="29149"/>
                    <a:pt x="0" y="57813"/>
                  </a:cubicBezTo>
                  <a:cubicBezTo>
                    <a:pt x="0" y="90364"/>
                    <a:pt x="26108" y="119514"/>
                    <a:pt x="59748" y="119514"/>
                  </a:cubicBezTo>
                  <a:cubicBezTo>
                    <a:pt x="93389" y="119514"/>
                    <a:pt x="119497" y="90364"/>
                    <a:pt x="119497" y="57813"/>
                  </a:cubicBezTo>
                </a:path>
              </a:pathLst>
            </a:custGeom>
            <a:noFill/>
            <a:ln w="3427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4552" tIns="22270" rIns="44552" bIns="22270" anchor="ctr" anchorCtr="0">
              <a:noAutofit/>
            </a:bodyPr>
            <a:lstStyle/>
            <a:p>
              <a:endParaRPr sz="1754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cxnSp>
          <p:nvCxnSpPr>
            <p:cNvPr id="39" name="Shape 158"/>
            <p:cNvCxnSpPr/>
            <p:nvPr/>
          </p:nvCxnSpPr>
          <p:spPr>
            <a:xfrm>
              <a:off x="6355458" y="24149610"/>
              <a:ext cx="6171" cy="678532"/>
            </a:xfrm>
            <a:prstGeom prst="straightConnector1">
              <a:avLst/>
            </a:prstGeom>
            <a:noFill/>
            <a:ln w="3427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0" name="Shape 159"/>
            <p:cNvSpPr/>
            <p:nvPr/>
          </p:nvSpPr>
          <p:spPr>
            <a:xfrm>
              <a:off x="7305400" y="24316160"/>
              <a:ext cx="6171" cy="61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3427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4552" tIns="22270" rIns="44552" bIns="22270" anchor="ctr" anchorCtr="0">
              <a:noAutofit/>
            </a:bodyPr>
            <a:lstStyle/>
            <a:p>
              <a:endParaRPr sz="1754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1" name="Shape 160"/>
          <p:cNvSpPr txBox="1"/>
          <p:nvPr/>
        </p:nvSpPr>
        <p:spPr>
          <a:xfrm>
            <a:off x="4783541" y="4149872"/>
            <a:ext cx="2337165" cy="687908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en-US" altLang="zh-CN" sz="1000" dirty="0"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</a:p>
        </p:txBody>
      </p:sp>
      <p:sp>
        <p:nvSpPr>
          <p:cNvPr id="42" name="Shape 161"/>
          <p:cNvSpPr txBox="1"/>
          <p:nvPr/>
        </p:nvSpPr>
        <p:spPr>
          <a:xfrm>
            <a:off x="5081772" y="3793041"/>
            <a:ext cx="1739767" cy="284961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buSzPct val="25000"/>
            </a:pPr>
            <a:r>
              <a:rPr lang="en-US" sz="1559">
                <a:solidFill>
                  <a:schemeClr val="lt1"/>
                </a:solidFill>
                <a:cs typeface="+mn-ea"/>
                <a:sym typeface="+mn-lt"/>
              </a:rPr>
              <a:t>WRITE HERE</a:t>
            </a:r>
          </a:p>
        </p:txBody>
      </p:sp>
      <p:grpSp>
        <p:nvGrpSpPr>
          <p:cNvPr id="43" name="Shape 162"/>
          <p:cNvGrpSpPr/>
          <p:nvPr/>
        </p:nvGrpSpPr>
        <p:grpSpPr>
          <a:xfrm>
            <a:off x="8369449" y="3066979"/>
            <a:ext cx="637250" cy="432849"/>
            <a:chOff x="4330350" y="12186371"/>
            <a:chExt cx="621122" cy="421893"/>
          </a:xfrm>
        </p:grpSpPr>
        <p:sp>
          <p:nvSpPr>
            <p:cNvPr id="44" name="Shape 163"/>
            <p:cNvSpPr/>
            <p:nvPr/>
          </p:nvSpPr>
          <p:spPr>
            <a:xfrm>
              <a:off x="4330350" y="12186371"/>
              <a:ext cx="621122" cy="42189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71" y="0"/>
                  </a:moveTo>
                  <a:lnTo>
                    <a:pt x="0" y="0"/>
                  </a:lnTo>
                  <a:lnTo>
                    <a:pt x="0" y="119811"/>
                  </a:lnTo>
                  <a:lnTo>
                    <a:pt x="119871" y="119811"/>
                  </a:lnTo>
                  <a:lnTo>
                    <a:pt x="119871" y="0"/>
                  </a:lnTo>
                </a:path>
              </a:pathLst>
            </a:custGeom>
            <a:noFill/>
            <a:ln w="34275" cap="flat" cmpd="sng">
              <a:solidFill>
                <a:schemeClr val="lt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44552" tIns="22270" rIns="44552" bIns="22270" anchor="ctr" anchorCtr="0">
              <a:noAutofit/>
            </a:bodyPr>
            <a:lstStyle/>
            <a:p>
              <a:endParaRPr sz="1754">
                <a:solidFill>
                  <a:schemeClr val="dk2"/>
                </a:solidFill>
                <a:cs typeface="+mn-ea"/>
                <a:sym typeface="+mn-lt"/>
              </a:endParaRPr>
            </a:p>
          </p:txBody>
        </p:sp>
        <p:sp>
          <p:nvSpPr>
            <p:cNvPr id="45" name="Shape 164"/>
            <p:cNvSpPr/>
            <p:nvPr/>
          </p:nvSpPr>
          <p:spPr>
            <a:xfrm>
              <a:off x="4330350" y="12347510"/>
              <a:ext cx="621122" cy="22266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08961"/>
                  </a:moveTo>
                  <a:lnTo>
                    <a:pt x="44149" y="0"/>
                  </a:lnTo>
                  <a:lnTo>
                    <a:pt x="67122" y="63738"/>
                  </a:lnTo>
                  <a:lnTo>
                    <a:pt x="78673" y="21008"/>
                  </a:lnTo>
                  <a:lnTo>
                    <a:pt x="119871" y="119643"/>
                  </a:lnTo>
                </a:path>
              </a:pathLst>
            </a:custGeom>
            <a:noFill/>
            <a:ln w="3427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4552" tIns="22270" rIns="44552" bIns="22270" anchor="t" anchorCtr="0">
              <a:noAutofit/>
            </a:bodyPr>
            <a:lstStyle/>
            <a:p>
              <a:endParaRPr sz="1754">
                <a:solidFill>
                  <a:schemeClr val="dk2"/>
                </a:solidFill>
                <a:cs typeface="+mn-ea"/>
                <a:sym typeface="+mn-lt"/>
              </a:endParaRPr>
            </a:p>
          </p:txBody>
        </p:sp>
        <p:sp>
          <p:nvSpPr>
            <p:cNvPr id="46" name="Shape 165"/>
            <p:cNvSpPr/>
            <p:nvPr/>
          </p:nvSpPr>
          <p:spPr>
            <a:xfrm>
              <a:off x="4775683" y="12247900"/>
              <a:ext cx="105472" cy="9961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240" y="59602"/>
                  </a:moveTo>
                  <a:lnTo>
                    <a:pt x="119240" y="59602"/>
                  </a:lnTo>
                  <a:cubicBezTo>
                    <a:pt x="119240" y="95364"/>
                    <a:pt x="91139" y="119205"/>
                    <a:pt x="56962" y="119205"/>
                  </a:cubicBezTo>
                  <a:cubicBezTo>
                    <a:pt x="28860" y="119205"/>
                    <a:pt x="0" y="95364"/>
                    <a:pt x="0" y="59602"/>
                  </a:cubicBezTo>
                  <a:cubicBezTo>
                    <a:pt x="0" y="30198"/>
                    <a:pt x="28860" y="0"/>
                    <a:pt x="56962" y="0"/>
                  </a:cubicBezTo>
                  <a:cubicBezTo>
                    <a:pt x="91139" y="0"/>
                    <a:pt x="119240" y="30198"/>
                    <a:pt x="119240" y="59602"/>
                  </a:cubicBezTo>
                </a:path>
              </a:pathLst>
            </a:custGeom>
            <a:noFill/>
            <a:ln w="3427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4552" tIns="22270" rIns="44552" bIns="22270" anchor="ctr" anchorCtr="0">
              <a:noAutofit/>
            </a:bodyPr>
            <a:lstStyle/>
            <a:p>
              <a:endParaRPr sz="1754">
                <a:solidFill>
                  <a:schemeClr val="dk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7" name="Shape 166"/>
          <p:cNvSpPr txBox="1"/>
          <p:nvPr/>
        </p:nvSpPr>
        <p:spPr>
          <a:xfrm>
            <a:off x="7538561" y="4147477"/>
            <a:ext cx="2337165" cy="687908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en-US" altLang="zh-CN" sz="1000" dirty="0"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</a:p>
        </p:txBody>
      </p:sp>
      <p:sp>
        <p:nvSpPr>
          <p:cNvPr id="48" name="Shape 167"/>
          <p:cNvSpPr txBox="1"/>
          <p:nvPr/>
        </p:nvSpPr>
        <p:spPr>
          <a:xfrm>
            <a:off x="7836792" y="3790646"/>
            <a:ext cx="1739767" cy="284961"/>
          </a:xfrm>
          <a:prstGeom prst="rect">
            <a:avLst/>
          </a:prstGeom>
          <a:noFill/>
          <a:ln>
            <a:noFill/>
          </a:ln>
        </p:spPr>
        <p:txBody>
          <a:bodyPr lIns="44552" tIns="22270" rIns="44552" bIns="22270" anchor="t" anchorCtr="0">
            <a:noAutofit/>
          </a:bodyPr>
          <a:lstStyle/>
          <a:p>
            <a:pPr algn="ctr">
              <a:buSzPct val="25000"/>
            </a:pPr>
            <a:r>
              <a:rPr lang="en-US" sz="1559">
                <a:solidFill>
                  <a:schemeClr val="lt1"/>
                </a:solidFill>
                <a:cs typeface="+mn-ea"/>
                <a:sym typeface="+mn-lt"/>
              </a:rPr>
              <a:t>WRITE HERE</a:t>
            </a:r>
          </a:p>
        </p:txBody>
      </p:sp>
      <p:sp>
        <p:nvSpPr>
          <p:cNvPr id="25" name="文本框 2"/>
          <p:cNvSpPr txBox="1"/>
          <p:nvPr/>
        </p:nvSpPr>
        <p:spPr>
          <a:xfrm>
            <a:off x="1763167" y="323925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484">
        <p14:prism isInverted="1"/>
      </p:transition>
    </mc:Choice>
    <mc:Fallback xmlns="">
      <p:transition spd="slow" advTm="248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9" dur="8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8">
            <a:extLst>
              <a:ext uri="{FF2B5EF4-FFF2-40B4-BE49-F238E27FC236}">
                <a16:creationId xmlns:a16="http://schemas.microsoft.com/office/drawing/2014/main" xmlns="" id="{DF8BE47E-F54C-4160-9535-1C901E4151C2}"/>
              </a:ext>
            </a:extLst>
          </p:cNvPr>
          <p:cNvSpPr txBox="1"/>
          <p:nvPr/>
        </p:nvSpPr>
        <p:spPr>
          <a:xfrm>
            <a:off x="2209800" y="1548061"/>
            <a:ext cx="7772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</a:p>
        </p:txBody>
      </p:sp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D24108B4-BB11-4559-A470-8B66F6154E1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7160" b="28834"/>
          <a:stretch/>
        </p:blipFill>
        <p:spPr>
          <a:xfrm>
            <a:off x="1214283" y="2442368"/>
            <a:ext cx="9763433" cy="36282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17500" sx="102000" sy="102000" algn="ctr" rotWithShape="0">
              <a:prstClr val="black">
                <a:alpha val="15000"/>
              </a:prst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文本框 2"/>
          <p:cNvSpPr txBox="1"/>
          <p:nvPr/>
        </p:nvSpPr>
        <p:spPr>
          <a:xfrm>
            <a:off x="1763167" y="323925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2288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20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9E3646C3-29FD-46A7-AEB3-CBCBA7FA10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6794" y="803787"/>
            <a:ext cx="3449501" cy="5247387"/>
          </a:xfrm>
          <a:prstGeom prst="rect">
            <a:avLst/>
          </a:prstGeom>
        </p:spPr>
      </p:pic>
      <p:sp>
        <p:nvSpPr>
          <p:cNvPr id="27" name="文本框 5">
            <a:extLst>
              <a:ext uri="{FF2B5EF4-FFF2-40B4-BE49-F238E27FC236}">
                <a16:creationId xmlns:a16="http://schemas.microsoft.com/office/drawing/2014/main" xmlns="" id="{9734A11F-6E15-4ED5-90DC-CDD9FCA40B6E}"/>
              </a:ext>
            </a:extLst>
          </p:cNvPr>
          <p:cNvSpPr txBox="1"/>
          <p:nvPr/>
        </p:nvSpPr>
        <p:spPr>
          <a:xfrm>
            <a:off x="4597760" y="1678160"/>
            <a:ext cx="6390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9600" dirty="0">
                <a:solidFill>
                  <a:prstClr val="white"/>
                </a:solidFill>
                <a:effectLst>
                  <a:outerShdw blurRad="101600" sx="104000" sy="104000" algn="ctr" rotWithShape="0">
                    <a:prstClr val="black">
                      <a:alpha val="38000"/>
                    </a:prstClr>
                  </a:outerShdw>
                </a:effectLst>
                <a:cs typeface="+mn-ea"/>
                <a:sym typeface="+mn-lt"/>
              </a:rPr>
              <a:t>”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BC89BBB7-8EA8-4AD3-9034-3B7304F72FA5}"/>
              </a:ext>
            </a:extLst>
          </p:cNvPr>
          <p:cNvSpPr/>
          <p:nvPr/>
        </p:nvSpPr>
        <p:spPr>
          <a:xfrm>
            <a:off x="1176259" y="2269268"/>
            <a:ext cx="464458" cy="464458"/>
          </a:xfrm>
          <a:prstGeom prst="rect">
            <a:avLst/>
          </a:pr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>
            <a:outerShdw blurRad="190500" sx="103000" sy="103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2223A964-1CD5-4827-8700-5D3A2DA75422}"/>
              </a:ext>
            </a:extLst>
          </p:cNvPr>
          <p:cNvGrpSpPr/>
          <p:nvPr/>
        </p:nvGrpSpPr>
        <p:grpSpPr>
          <a:xfrm>
            <a:off x="1294665" y="3187549"/>
            <a:ext cx="3510110" cy="947069"/>
            <a:chOff x="4878582" y="793175"/>
            <a:chExt cx="3510110" cy="947069"/>
          </a:xfrm>
        </p:grpSpPr>
        <p:sp>
          <p:nvSpPr>
            <p:cNvPr id="30" name="文本框 8">
              <a:extLst>
                <a:ext uri="{FF2B5EF4-FFF2-40B4-BE49-F238E27FC236}">
                  <a16:creationId xmlns:a16="http://schemas.microsoft.com/office/drawing/2014/main" xmlns="" id="{052C9F46-CF80-423A-871F-D57D1228AF46}"/>
                </a:ext>
              </a:extLst>
            </p:cNvPr>
            <p:cNvSpPr txBox="1"/>
            <p:nvPr/>
          </p:nvSpPr>
          <p:spPr>
            <a:xfrm>
              <a:off x="4921591" y="793175"/>
              <a:ext cx="34671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tr-TR" altLang="zh-CN" sz="3200" spc="400" dirty="0">
                  <a:solidFill>
                    <a:srgbClr val="585858"/>
                  </a:solidFill>
                  <a:cs typeface="+mn-ea"/>
                  <a:sym typeface="+mn-lt"/>
                </a:rPr>
                <a:t>TITLE</a:t>
              </a:r>
              <a:endParaRPr lang="zh-CN" altLang="en-US" sz="3200" spc="400" dirty="0">
                <a:solidFill>
                  <a:srgbClr val="585858"/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9">
              <a:extLst>
                <a:ext uri="{FF2B5EF4-FFF2-40B4-BE49-F238E27FC236}">
                  <a16:creationId xmlns:a16="http://schemas.microsoft.com/office/drawing/2014/main" xmlns="" id="{CE395D1A-47C1-42CC-9EFD-EB378F853531}"/>
                </a:ext>
              </a:extLst>
            </p:cNvPr>
            <p:cNvSpPr txBox="1"/>
            <p:nvPr/>
          </p:nvSpPr>
          <p:spPr>
            <a:xfrm>
              <a:off x="4878582" y="1370912"/>
              <a:ext cx="18639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/>
              <a:r>
                <a:rPr lang="en-US" altLang="zh-CN" sz="1800" dirty="0">
                  <a:solidFill>
                    <a:srgbClr val="585858"/>
                  </a:solidFill>
                  <a:cs typeface="+mn-ea"/>
                  <a:sym typeface="+mn-lt"/>
                </a:rPr>
                <a:t>Click to add a title</a:t>
              </a:r>
              <a:endParaRPr lang="zh-CN" altLang="en-US" sz="1800" dirty="0">
                <a:solidFill>
                  <a:srgbClr val="58585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文本框 10">
            <a:extLst>
              <a:ext uri="{FF2B5EF4-FFF2-40B4-BE49-F238E27FC236}">
                <a16:creationId xmlns:a16="http://schemas.microsoft.com/office/drawing/2014/main" xmlns="" id="{FBBE6A8A-37CF-4D64-90C7-BA9DC50D8F75}"/>
              </a:ext>
            </a:extLst>
          </p:cNvPr>
          <p:cNvSpPr txBox="1"/>
          <p:nvPr/>
        </p:nvSpPr>
        <p:spPr>
          <a:xfrm>
            <a:off x="4505895" y="2462990"/>
            <a:ext cx="34531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33" name="文本框 11">
            <a:extLst>
              <a:ext uri="{FF2B5EF4-FFF2-40B4-BE49-F238E27FC236}">
                <a16:creationId xmlns:a16="http://schemas.microsoft.com/office/drawing/2014/main" xmlns="" id="{F6044BA6-7B3B-42D1-883C-52067C73E746}"/>
              </a:ext>
            </a:extLst>
          </p:cNvPr>
          <p:cNvSpPr txBox="1"/>
          <p:nvPr/>
        </p:nvSpPr>
        <p:spPr>
          <a:xfrm>
            <a:off x="4505895" y="3442690"/>
            <a:ext cx="34531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34" name="文本框 12">
            <a:extLst>
              <a:ext uri="{FF2B5EF4-FFF2-40B4-BE49-F238E27FC236}">
                <a16:creationId xmlns:a16="http://schemas.microsoft.com/office/drawing/2014/main" xmlns="" id="{AF5A1533-733A-42F3-B65F-E8BCE68923A5}"/>
              </a:ext>
            </a:extLst>
          </p:cNvPr>
          <p:cNvSpPr txBox="1"/>
          <p:nvPr/>
        </p:nvSpPr>
        <p:spPr>
          <a:xfrm>
            <a:off x="4505895" y="4422389"/>
            <a:ext cx="34531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1763167" y="323925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2538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43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animBg="1"/>
      <p:bldP spid="32" grpId="0"/>
      <p:bldP spid="33" grpId="0"/>
      <p:bldP spid="34" grpId="0"/>
      <p:bldP spid="12" grpId="0"/>
      <p:bldP spid="1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390F9F1D-18CB-4303-8BEF-D9756D503D80}"/>
              </a:ext>
            </a:extLst>
          </p:cNvPr>
          <p:cNvSpPr/>
          <p:nvPr/>
        </p:nvSpPr>
        <p:spPr>
          <a:xfrm>
            <a:off x="755854" y="412338"/>
            <a:ext cx="846190" cy="84619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30200" sx="102000" sy="102000" algn="ctr" rotWithShape="0">
              <a:prstClr val="black">
                <a:alpha val="1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753080BC-C357-4F75-9BDA-D744F4689286}"/>
              </a:ext>
            </a:extLst>
          </p:cNvPr>
          <p:cNvSpPr/>
          <p:nvPr/>
        </p:nvSpPr>
        <p:spPr>
          <a:xfrm>
            <a:off x="765994" y="5559836"/>
            <a:ext cx="462731" cy="462731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533400" sx="104000" sy="104000" algn="ctr" rotWithShape="0">
              <a:prstClr val="black">
                <a:alpha val="26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35" name="圆: 空心 4">
            <a:extLst>
              <a:ext uri="{FF2B5EF4-FFF2-40B4-BE49-F238E27FC236}">
                <a16:creationId xmlns:a16="http://schemas.microsoft.com/office/drawing/2014/main" xmlns="" id="{1C994ECF-CAE4-46D3-A639-F32C355F4633}"/>
              </a:ext>
            </a:extLst>
          </p:cNvPr>
          <p:cNvSpPr/>
          <p:nvPr/>
        </p:nvSpPr>
        <p:spPr>
          <a:xfrm>
            <a:off x="988448" y="1761049"/>
            <a:ext cx="3335901" cy="3335901"/>
          </a:xfrm>
          <a:prstGeom prst="donut">
            <a:avLst>
              <a:gd name="adj" fmla="val 4902"/>
            </a:avLst>
          </a:prstGeom>
          <a:solidFill>
            <a:srgbClr val="D1D1D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AD2BE1C9-946E-40EE-AB71-2349EF160D7F}"/>
              </a:ext>
            </a:extLst>
          </p:cNvPr>
          <p:cNvGrpSpPr/>
          <p:nvPr/>
        </p:nvGrpSpPr>
        <p:grpSpPr>
          <a:xfrm>
            <a:off x="1846773" y="2914649"/>
            <a:ext cx="1619250" cy="1028700"/>
            <a:chOff x="1846773" y="2914649"/>
            <a:chExt cx="1619250" cy="1028700"/>
          </a:xfrm>
        </p:grpSpPr>
        <p:sp>
          <p:nvSpPr>
            <p:cNvPr id="37" name="矩形: 圆角 5">
              <a:extLst>
                <a:ext uri="{FF2B5EF4-FFF2-40B4-BE49-F238E27FC236}">
                  <a16:creationId xmlns:a16="http://schemas.microsoft.com/office/drawing/2014/main" xmlns="" id="{196FC253-A5F3-4817-979B-B2FDBC42C599}"/>
                </a:ext>
              </a:extLst>
            </p:cNvPr>
            <p:cNvSpPr/>
            <p:nvPr/>
          </p:nvSpPr>
          <p:spPr>
            <a:xfrm>
              <a:off x="1846773" y="2914649"/>
              <a:ext cx="1619250" cy="1028700"/>
            </a:xfrm>
            <a:prstGeom prst="roundRect">
              <a:avLst>
                <a:gd name="adj" fmla="val 2963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15900" sx="104000" sy="104000" algn="c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8" name="等腰三角形 37">
              <a:extLst>
                <a:ext uri="{FF2B5EF4-FFF2-40B4-BE49-F238E27FC236}">
                  <a16:creationId xmlns:a16="http://schemas.microsoft.com/office/drawing/2014/main" xmlns="" id="{FFDF6BC8-8C7C-4967-97DC-C96B1071A012}"/>
                </a:ext>
              </a:extLst>
            </p:cNvPr>
            <p:cNvSpPr/>
            <p:nvPr/>
          </p:nvSpPr>
          <p:spPr>
            <a:xfrm rot="5400000">
              <a:off x="2419393" y="3246903"/>
              <a:ext cx="619128" cy="364193"/>
            </a:xfrm>
            <a:prstGeom prst="triangle">
              <a:avLst/>
            </a:prstGeom>
            <a:solidFill>
              <a:srgbClr val="D1D1D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25FDA41B-DF52-4851-80E1-1310193BB6F6}"/>
              </a:ext>
            </a:extLst>
          </p:cNvPr>
          <p:cNvSpPr/>
          <p:nvPr/>
        </p:nvSpPr>
        <p:spPr>
          <a:xfrm>
            <a:off x="4295701" y="6022567"/>
            <a:ext cx="462731" cy="462731"/>
          </a:xfrm>
          <a:prstGeom prst="ellipse">
            <a:avLst/>
          </a:prstGeom>
          <a:solidFill>
            <a:srgbClr val="D1D1D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sp>
        <p:nvSpPr>
          <p:cNvPr id="40" name="等腰三角形 39">
            <a:extLst>
              <a:ext uri="{FF2B5EF4-FFF2-40B4-BE49-F238E27FC236}">
                <a16:creationId xmlns:a16="http://schemas.microsoft.com/office/drawing/2014/main" xmlns="" id="{53DF8388-C2F0-481D-91A6-41C36A063131}"/>
              </a:ext>
            </a:extLst>
          </p:cNvPr>
          <p:cNvSpPr/>
          <p:nvPr/>
        </p:nvSpPr>
        <p:spPr>
          <a:xfrm rot="5400000">
            <a:off x="5954090" y="3246903"/>
            <a:ext cx="619128" cy="364193"/>
          </a:xfrm>
          <a:prstGeom prst="triangle">
            <a:avLst/>
          </a:prstGeom>
          <a:solidFill>
            <a:srgbClr val="58585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微软雅黑"/>
              <a:cs typeface="+mn-ea"/>
              <a:sym typeface="+mn-lt"/>
            </a:endParaRPr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D54EC09B-9AEE-4EF2-AA7B-4CEFF8476F08}"/>
              </a:ext>
            </a:extLst>
          </p:cNvPr>
          <p:cNvGrpSpPr/>
          <p:nvPr/>
        </p:nvGrpSpPr>
        <p:grpSpPr>
          <a:xfrm>
            <a:off x="7081042" y="1239801"/>
            <a:ext cx="3467101" cy="954107"/>
            <a:chOff x="4314728" y="786137"/>
            <a:chExt cx="3467101" cy="954107"/>
          </a:xfrm>
        </p:grpSpPr>
        <p:sp>
          <p:nvSpPr>
            <p:cNvPr id="42" name="文本框 10">
              <a:extLst>
                <a:ext uri="{FF2B5EF4-FFF2-40B4-BE49-F238E27FC236}">
                  <a16:creationId xmlns:a16="http://schemas.microsoft.com/office/drawing/2014/main" xmlns="" id="{52DD1AB9-B31B-4396-8AD9-2A340A9E935D}"/>
                </a:ext>
              </a:extLst>
            </p:cNvPr>
            <p:cNvSpPr txBox="1"/>
            <p:nvPr/>
          </p:nvSpPr>
          <p:spPr>
            <a:xfrm>
              <a:off x="4314728" y="786137"/>
              <a:ext cx="34671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tr-TR" altLang="zh-CN" sz="3200" spc="400" dirty="0">
                  <a:solidFill>
                    <a:srgbClr val="585858"/>
                  </a:solidFill>
                  <a:cs typeface="+mn-ea"/>
                  <a:sym typeface="+mn-lt"/>
                </a:rPr>
                <a:t>STEP HERE</a:t>
              </a:r>
              <a:endParaRPr lang="zh-CN" altLang="en-US" sz="3200" spc="400" dirty="0">
                <a:solidFill>
                  <a:srgbClr val="585858"/>
                </a:solidFill>
                <a:cs typeface="+mn-ea"/>
                <a:sym typeface="+mn-lt"/>
              </a:endParaRPr>
            </a:p>
          </p:txBody>
        </p:sp>
        <p:sp>
          <p:nvSpPr>
            <p:cNvPr id="43" name="文本框 11">
              <a:extLst>
                <a:ext uri="{FF2B5EF4-FFF2-40B4-BE49-F238E27FC236}">
                  <a16:creationId xmlns:a16="http://schemas.microsoft.com/office/drawing/2014/main" xmlns="" id="{A45201B1-76E6-4D4B-BCF7-11208E567E88}"/>
                </a:ext>
              </a:extLst>
            </p:cNvPr>
            <p:cNvSpPr txBox="1"/>
            <p:nvPr/>
          </p:nvSpPr>
          <p:spPr>
            <a:xfrm>
              <a:off x="4878582" y="1370912"/>
              <a:ext cx="18639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/>
              <a:r>
                <a:rPr lang="en-US" altLang="zh-CN" sz="1800" dirty="0">
                  <a:solidFill>
                    <a:srgbClr val="585858"/>
                  </a:solidFill>
                  <a:cs typeface="+mn-ea"/>
                  <a:sym typeface="+mn-lt"/>
                </a:rPr>
                <a:t>Click to add a title</a:t>
              </a:r>
              <a:endParaRPr lang="zh-CN" altLang="en-US" sz="1800" dirty="0">
                <a:solidFill>
                  <a:srgbClr val="58585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4" name="文本框 12">
            <a:extLst>
              <a:ext uri="{FF2B5EF4-FFF2-40B4-BE49-F238E27FC236}">
                <a16:creationId xmlns:a16="http://schemas.microsoft.com/office/drawing/2014/main" xmlns="" id="{947B905A-622F-4903-9407-67C5852326D7}"/>
              </a:ext>
            </a:extLst>
          </p:cNvPr>
          <p:cNvSpPr txBox="1"/>
          <p:nvPr/>
        </p:nvSpPr>
        <p:spPr>
          <a:xfrm>
            <a:off x="7438591" y="2914649"/>
            <a:ext cx="41536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45" name="文本框 13">
            <a:extLst>
              <a:ext uri="{FF2B5EF4-FFF2-40B4-BE49-F238E27FC236}">
                <a16:creationId xmlns:a16="http://schemas.microsoft.com/office/drawing/2014/main" xmlns="" id="{6769CAD7-1FA2-4F47-8F6E-E8F29C1CB365}"/>
              </a:ext>
            </a:extLst>
          </p:cNvPr>
          <p:cNvSpPr txBox="1"/>
          <p:nvPr/>
        </p:nvSpPr>
        <p:spPr>
          <a:xfrm>
            <a:off x="7438591" y="4066959"/>
            <a:ext cx="41536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en-US" altLang="zh-CN" sz="1400" dirty="0">
                <a:solidFill>
                  <a:srgbClr val="585858"/>
                </a:solidFill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400" dirty="0">
              <a:solidFill>
                <a:srgbClr val="585858"/>
              </a:solidFill>
              <a:cs typeface="+mn-ea"/>
              <a:sym typeface="+mn-lt"/>
            </a:endParaRPr>
          </a:p>
        </p:txBody>
      </p:sp>
      <p:sp>
        <p:nvSpPr>
          <p:cNvPr id="46" name="文本框 14">
            <a:extLst>
              <a:ext uri="{FF2B5EF4-FFF2-40B4-BE49-F238E27FC236}">
                <a16:creationId xmlns:a16="http://schemas.microsoft.com/office/drawing/2014/main" xmlns="" id="{61B2C91B-034C-47E1-ABDB-AF68700CC9FB}"/>
              </a:ext>
            </a:extLst>
          </p:cNvPr>
          <p:cNvSpPr txBox="1"/>
          <p:nvPr/>
        </p:nvSpPr>
        <p:spPr>
          <a:xfrm>
            <a:off x="7475571" y="5233377"/>
            <a:ext cx="2507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zh-CN" sz="2800" dirty="0">
                <a:solidFill>
                  <a:srgbClr val="7E7E7E"/>
                </a:solidFill>
                <a:cs typeface="+mn-ea"/>
                <a:sym typeface="+mn-lt"/>
              </a:rPr>
              <a:t>NOTE HERE</a:t>
            </a:r>
            <a:endParaRPr lang="zh-CN" altLang="en-US" sz="2800" dirty="0">
              <a:solidFill>
                <a:srgbClr val="7E7E7E"/>
              </a:solidFill>
              <a:cs typeface="+mn-ea"/>
              <a:sym typeface="+mn-lt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1763167" y="323925"/>
            <a:ext cx="82864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72523">
              <a:defRPr/>
            </a:pPr>
            <a:r>
              <a:rPr lang="tr-TR" altLang="zh-CN" sz="32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TITLE HERE</a:t>
            </a:r>
            <a:endParaRPr lang="zh-CN" altLang="en-US" sz="3200" b="1" spc="6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2968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6 0.00024 L 3.17921E-6 0.00024 " pathEditMode="relative" rAng="0" ptsTypes="AA">
                                      <p:cBhvr>
                                        <p:cTn id="63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9" grpId="0" animBg="1"/>
      <p:bldP spid="40" grpId="0" animBg="1"/>
      <p:bldP spid="44" grpId="0"/>
      <p:bldP spid="45" grpId="0"/>
      <p:bldP spid="46" grpId="0"/>
      <p:bldP spid="17" grpId="0"/>
      <p:bldP spid="1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6"/>
          <p:cNvSpPr/>
          <p:nvPr/>
        </p:nvSpPr>
        <p:spPr>
          <a:xfrm>
            <a:off x="-685105" y="-468163"/>
            <a:ext cx="6624736" cy="7632848"/>
          </a:xfrm>
          <a:prstGeom prst="rect">
            <a:avLst/>
          </a:prstGeom>
          <a:solidFill>
            <a:srgbClr val="202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75"/>
          <p:cNvSpPr txBox="1">
            <a:spLocks noChangeArrowheads="1"/>
          </p:cNvSpPr>
          <p:nvPr/>
        </p:nvSpPr>
        <p:spPr bwMode="auto">
          <a:xfrm>
            <a:off x="4211439" y="1535931"/>
            <a:ext cx="1872208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defTabSz="872523">
              <a:defRPr/>
            </a:pPr>
            <a:r>
              <a:rPr lang="tr-TR" altLang="zh-CN" sz="239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en-US" sz="5858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75"/>
          <p:cNvSpPr txBox="1">
            <a:spLocks noChangeArrowheads="1"/>
          </p:cNvSpPr>
          <p:nvPr/>
        </p:nvSpPr>
        <p:spPr bwMode="auto">
          <a:xfrm>
            <a:off x="1979191" y="3636293"/>
            <a:ext cx="10562219" cy="993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charset="-122"/>
              </a:defRPr>
            </a:lvl9pPr>
          </a:lstStyle>
          <a:p>
            <a:pPr algn="ctr" defTabSz="872523">
              <a:defRPr/>
            </a:pPr>
            <a:r>
              <a:rPr lang="tr-TR" altLang="zh-CN" sz="5858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MEDIA</a:t>
            </a:r>
            <a:endParaRPr lang="zh-CN" altLang="en-US" sz="5858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36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4922">
        <p14:vortex dir="r"/>
      </p:transition>
    </mc:Choice>
    <mc:Fallback xmlns="">
      <p:transition spd="slow" advTm="492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电子商务工作计划汇报.pptxc"/>
</p:tagLst>
</file>

<file path=ppt/theme/theme1.xml><?xml version="1.0" encoding="utf-8"?>
<a:theme xmlns:a="http://schemas.openxmlformats.org/drawingml/2006/main" name="Freelance Translator Template，Freepptbackgrounds.n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1517</Words>
  <Application>Microsoft Office PowerPoint</Application>
  <PresentationFormat>Özel</PresentationFormat>
  <Paragraphs>194</Paragraphs>
  <Slides>28</Slides>
  <Notes>27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8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28</vt:i4>
      </vt:variant>
    </vt:vector>
  </HeadingPairs>
  <TitlesOfParts>
    <vt:vector size="37" baseType="lpstr">
      <vt:lpstr>微软雅黑</vt:lpstr>
      <vt:lpstr>宋体</vt:lpstr>
      <vt:lpstr>Arial</vt:lpstr>
      <vt:lpstr>Calibri</vt:lpstr>
      <vt:lpstr>Calibri Light</vt:lpstr>
      <vt:lpstr>Open Sans Light</vt:lpstr>
      <vt:lpstr>Wingdings</vt:lpstr>
      <vt:lpstr>等线</vt:lpstr>
      <vt:lpstr>Freelance Translator Template，Freepptbackgrounds.net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Freelance Translator Template</dc:title>
  <dc:subject>Powerpoint Template</dc:subject>
  <dc:creator/>
  <cp:keywords>Freelance Translator Template</cp:keywords>
  <dc:description>Freelance Translator Template_x000d_
www.freepptbackgrounds.net</dc:description>
  <cp:lastModifiedBy/>
  <cp:revision>1</cp:revision>
  <dcterms:created xsi:type="dcterms:W3CDTF">2017-04-16T11:17:35Z</dcterms:created>
  <dcterms:modified xsi:type="dcterms:W3CDTF">2020-05-05T15:45:57Z</dcterms:modified>
</cp:coreProperties>
</file>